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68"/>
  </p:notesMasterIdLst>
  <p:sldIdLst>
    <p:sldId id="278" r:id="rId2"/>
    <p:sldId id="300" r:id="rId3"/>
    <p:sldId id="258" r:id="rId4"/>
    <p:sldId id="257" r:id="rId5"/>
    <p:sldId id="263" r:id="rId6"/>
    <p:sldId id="318" r:id="rId7"/>
    <p:sldId id="264" r:id="rId8"/>
    <p:sldId id="265" r:id="rId9"/>
    <p:sldId id="266" r:id="rId10"/>
    <p:sldId id="267" r:id="rId11"/>
    <p:sldId id="320" r:id="rId12"/>
    <p:sldId id="273" r:id="rId13"/>
    <p:sldId id="272" r:id="rId14"/>
    <p:sldId id="276" r:id="rId15"/>
    <p:sldId id="319" r:id="rId16"/>
    <p:sldId id="321" r:id="rId17"/>
    <p:sldId id="268" r:id="rId18"/>
    <p:sldId id="269" r:id="rId19"/>
    <p:sldId id="270" r:id="rId20"/>
    <p:sldId id="322" r:id="rId21"/>
    <p:sldId id="323" r:id="rId22"/>
    <p:sldId id="271" r:id="rId23"/>
    <p:sldId id="277" r:id="rId24"/>
    <p:sldId id="281" r:id="rId25"/>
    <p:sldId id="282" r:id="rId26"/>
    <p:sldId id="275" r:id="rId27"/>
    <p:sldId id="298" r:id="rId28"/>
    <p:sldId id="297" r:id="rId29"/>
    <p:sldId id="299" r:id="rId30"/>
    <p:sldId id="284" r:id="rId31"/>
    <p:sldId id="302" r:id="rId32"/>
    <p:sldId id="296" r:id="rId33"/>
    <p:sldId id="285" r:id="rId34"/>
    <p:sldId id="301" r:id="rId35"/>
    <p:sldId id="304" r:id="rId36"/>
    <p:sldId id="303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295" r:id="rId57"/>
    <p:sldId id="280" r:id="rId58"/>
    <p:sldId id="260" r:id="rId59"/>
    <p:sldId id="261" r:id="rId60"/>
    <p:sldId id="262" r:id="rId61"/>
    <p:sldId id="326" r:id="rId62"/>
    <p:sldId id="286" r:id="rId63"/>
    <p:sldId id="324" r:id="rId64"/>
    <p:sldId id="325" r:id="rId65"/>
    <p:sldId id="317" r:id="rId66"/>
    <p:sldId id="274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E24"/>
    <a:srgbClr val="044696"/>
    <a:srgbClr val="A6A6A6"/>
    <a:srgbClr val="80C9CF"/>
    <a:srgbClr val="F24E4E"/>
    <a:srgbClr val="3380C3"/>
    <a:srgbClr val="5086F7"/>
    <a:srgbClr val="5B9BD5"/>
    <a:srgbClr val="94001A"/>
    <a:srgbClr val="8B7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2C7D3-226C-42FD-94AF-64B7694CFBE8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82867-6E3E-4972-B43C-C1F49EA91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8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0FA9BE-B85A-4A01-99E9-F52ECE5CD79E}"/>
              </a:ext>
            </a:extLst>
          </p:cNvPr>
          <p:cNvSpPr/>
          <p:nvPr userDrawn="1"/>
        </p:nvSpPr>
        <p:spPr>
          <a:xfrm>
            <a:off x="2076450" y="0"/>
            <a:ext cx="1011554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AD6CC4-CDC7-4D04-B898-951A596EC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23" y="2279895"/>
            <a:ext cx="4496888" cy="2498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1FD03-E824-4AE7-9A71-1CCF6EC72AC0}"/>
              </a:ext>
            </a:extLst>
          </p:cNvPr>
          <p:cNvSpPr txBox="1"/>
          <p:nvPr userDrawn="1"/>
        </p:nvSpPr>
        <p:spPr>
          <a:xfrm>
            <a:off x="3421362" y="6303704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medianetlab.gr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F3935-A100-45A1-97A7-64B5C38F9A40}"/>
              </a:ext>
            </a:extLst>
          </p:cNvPr>
          <p:cNvSpPr txBox="1"/>
          <p:nvPr userDrawn="1"/>
        </p:nvSpPr>
        <p:spPr>
          <a:xfrm>
            <a:off x="5968401" y="6303704"/>
            <a:ext cx="155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medianetlab</a:t>
            </a:r>
            <a:endParaRPr lang="en-US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54F3F4-6562-4370-BEC9-36BA2B764244}"/>
              </a:ext>
            </a:extLst>
          </p:cNvPr>
          <p:cNvCxnSpPr>
            <a:cxnSpLocks/>
          </p:cNvCxnSpPr>
          <p:nvPr userDrawn="1"/>
        </p:nvCxnSpPr>
        <p:spPr>
          <a:xfrm>
            <a:off x="5572123" y="6370925"/>
            <a:ext cx="0" cy="27937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AA9EB-5064-4242-8257-802F3ED17DDE}"/>
              </a:ext>
            </a:extLst>
          </p:cNvPr>
          <p:cNvCxnSpPr>
            <a:cxnSpLocks/>
          </p:cNvCxnSpPr>
          <p:nvPr userDrawn="1"/>
        </p:nvCxnSpPr>
        <p:spPr>
          <a:xfrm>
            <a:off x="7920672" y="6370925"/>
            <a:ext cx="0" cy="27937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645CA5-0C77-4B5A-9F8C-8A9766A7C654}"/>
              </a:ext>
            </a:extLst>
          </p:cNvPr>
          <p:cNvSpPr txBox="1"/>
          <p:nvPr userDrawn="1"/>
        </p:nvSpPr>
        <p:spPr>
          <a:xfrm>
            <a:off x="8340842" y="6308398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info@medianetlab.gr</a:t>
            </a:r>
          </a:p>
        </p:txBody>
      </p:sp>
      <p:pic>
        <p:nvPicPr>
          <p:cNvPr id="14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BC9B0F8C-355F-46AF-ADEE-509CAC6E5E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19691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medianetlab.gr/wp-content/uploads/2018/04/iit_logo.png">
            <a:extLst>
              <a:ext uri="{FF2B5EF4-FFF2-40B4-BE49-F238E27FC236}">
                <a16:creationId xmlns:a16="http://schemas.microsoft.com/office/drawing/2014/main" id="{D4F301E7-4858-45D6-8499-1F1B402E9C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378733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9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6AA60-3FD8-4D6C-88AA-02743A699C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22AD5D-A958-470B-B296-029D1995B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114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BFB5D-5192-412A-99E4-35EBC2AF6AAC}"/>
              </a:ext>
            </a:extLst>
          </p:cNvPr>
          <p:cNvSpPr/>
          <p:nvPr userDrawn="1"/>
        </p:nvSpPr>
        <p:spPr>
          <a:xfrm>
            <a:off x="1" y="6391274"/>
            <a:ext cx="1219199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78221-D662-48C8-A3EC-1B102E1CF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" y="6410325"/>
            <a:ext cx="780169" cy="433387"/>
          </a:xfrm>
          <a:prstGeom prst="rect">
            <a:avLst/>
          </a:prstGeom>
        </p:spPr>
      </p:pic>
      <p:pic>
        <p:nvPicPr>
          <p:cNvPr id="11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89A6E762-584C-4658-A294-16066C8CE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74"/>
            <a:ext cx="466726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C2F638-09FB-4625-9482-CC65EF65F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19074"/>
            <a:ext cx="12191997" cy="914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en-US" sz="480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Landscape image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B6CC5D-3035-4C47-B5CE-7A476BF9E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4738" y="5270500"/>
            <a:ext cx="9953625" cy="938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55044-A5A7-4572-BEFE-11C16045C84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242A685-185C-4F6A-A087-729CE229293D}" type="datetime4">
              <a:rPr lang="en-US" smtClean="0"/>
              <a:t>July 19, 2018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78CB11-7A5F-432E-8F88-E8C11EBBDD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1D42244-A272-46FE-8BA3-85A931A98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5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6AA60-3FD8-4D6C-88AA-02743A699C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22AD5D-A958-470B-B296-029D1995B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9824" y="0"/>
            <a:ext cx="5972175" cy="63912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BFB5D-5192-412A-99E4-35EBC2AF6AAC}"/>
              </a:ext>
            </a:extLst>
          </p:cNvPr>
          <p:cNvSpPr/>
          <p:nvPr userDrawn="1"/>
        </p:nvSpPr>
        <p:spPr>
          <a:xfrm>
            <a:off x="1" y="6391274"/>
            <a:ext cx="1219199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78221-D662-48C8-A3EC-1B102E1CF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" y="6410325"/>
            <a:ext cx="780169" cy="433387"/>
          </a:xfrm>
          <a:prstGeom prst="rect">
            <a:avLst/>
          </a:prstGeom>
        </p:spPr>
      </p:pic>
      <p:pic>
        <p:nvPicPr>
          <p:cNvPr id="11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89A6E762-584C-4658-A294-16066C8CE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74"/>
            <a:ext cx="466726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B6CC5D-3035-4C47-B5CE-7A476BF9E2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496" y="1981200"/>
            <a:ext cx="4604084" cy="4227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14E72D1-E246-49DD-84FA-65A8C28A1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19074"/>
            <a:ext cx="6219825" cy="914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en-US" sz="4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Side image slide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8264C-262E-4785-B655-8F89CE5514B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242A685-185C-4F6A-A087-729CE229293D}" type="datetime4">
              <a:rPr lang="en-US" smtClean="0"/>
              <a:t>July 19, 2018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C3FEEC-E7EB-4C78-BAD9-D5B61648F7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1D42244-A272-46FE-8BA3-85A931A98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6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867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87ABA3-D1A6-4F49-B48D-52EDAFA0FE5B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F8ADB-57FE-42E6-A972-CAE8A8F2A9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1" y="5434832"/>
            <a:ext cx="2157065" cy="1198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59AD0-140D-4D63-A911-E9F5A7409527}"/>
              </a:ext>
            </a:extLst>
          </p:cNvPr>
          <p:cNvSpPr txBox="1"/>
          <p:nvPr userDrawn="1"/>
        </p:nvSpPr>
        <p:spPr>
          <a:xfrm>
            <a:off x="10371247" y="5697021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medianetlab.gr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97B09-ADE7-4CFE-9F93-31C6E320044D}"/>
              </a:ext>
            </a:extLst>
          </p:cNvPr>
          <p:cNvSpPr txBox="1"/>
          <p:nvPr userDrawn="1"/>
        </p:nvSpPr>
        <p:spPr>
          <a:xfrm>
            <a:off x="10413567" y="5984792"/>
            <a:ext cx="155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i="1" dirty="0" err="1">
                <a:solidFill>
                  <a:schemeClr val="bg1">
                    <a:lumMod val="85000"/>
                  </a:schemeClr>
                </a:solidFill>
                <a:latin typeface="+mj-lt"/>
                <a:cs typeface="Arial" panose="020B0604020202020204" pitchFamily="34" charset="0"/>
              </a:rPr>
              <a:t>medianetlab</a:t>
            </a:r>
            <a:endParaRPr lang="en-US" i="1" dirty="0">
              <a:solidFill>
                <a:schemeClr val="bg1">
                  <a:lumMod val="8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982D7-133F-44D6-8038-5511A30D114B}"/>
              </a:ext>
            </a:extLst>
          </p:cNvPr>
          <p:cNvSpPr txBox="1"/>
          <p:nvPr userDrawn="1"/>
        </p:nvSpPr>
        <p:spPr>
          <a:xfrm>
            <a:off x="9854504" y="6301138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info@medianetlab.gr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F10B42-6896-48A1-99A3-4E82F196B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2620" y="2414087"/>
            <a:ext cx="5366334" cy="10911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7200" dirty="0"/>
              <a:t>Thank you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8D34A38-51FD-453E-B353-2B6C3277CF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2163" y="3369260"/>
            <a:ext cx="5367337" cy="6813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8414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 (2nd o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0FA9BE-B85A-4A01-99E9-F52ECE5CD79E}"/>
              </a:ext>
            </a:extLst>
          </p:cNvPr>
          <p:cNvSpPr/>
          <p:nvPr userDrawn="1"/>
        </p:nvSpPr>
        <p:spPr>
          <a:xfrm>
            <a:off x="2076450" y="0"/>
            <a:ext cx="1011554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AD6CC4-CDC7-4D04-B898-951A596EC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23" y="2279895"/>
            <a:ext cx="4496888" cy="2498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1FD03-E824-4AE7-9A71-1CCF6EC72AC0}"/>
              </a:ext>
            </a:extLst>
          </p:cNvPr>
          <p:cNvSpPr txBox="1"/>
          <p:nvPr userDrawn="1"/>
        </p:nvSpPr>
        <p:spPr>
          <a:xfrm>
            <a:off x="3421362" y="6303704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medianetlab.gr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F3935-A100-45A1-97A7-64B5C38F9A40}"/>
              </a:ext>
            </a:extLst>
          </p:cNvPr>
          <p:cNvSpPr txBox="1"/>
          <p:nvPr userDrawn="1"/>
        </p:nvSpPr>
        <p:spPr>
          <a:xfrm>
            <a:off x="5968401" y="6303704"/>
            <a:ext cx="1555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medianetlab</a:t>
            </a:r>
            <a:endParaRPr lang="en-US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54F3F4-6562-4370-BEC9-36BA2B764244}"/>
              </a:ext>
            </a:extLst>
          </p:cNvPr>
          <p:cNvCxnSpPr>
            <a:cxnSpLocks/>
          </p:cNvCxnSpPr>
          <p:nvPr userDrawn="1"/>
        </p:nvCxnSpPr>
        <p:spPr>
          <a:xfrm>
            <a:off x="5572123" y="6370925"/>
            <a:ext cx="0" cy="27937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AA9EB-5064-4242-8257-802F3ED17DDE}"/>
              </a:ext>
            </a:extLst>
          </p:cNvPr>
          <p:cNvCxnSpPr>
            <a:cxnSpLocks/>
          </p:cNvCxnSpPr>
          <p:nvPr userDrawn="1"/>
        </p:nvCxnSpPr>
        <p:spPr>
          <a:xfrm>
            <a:off x="7920672" y="6370925"/>
            <a:ext cx="0" cy="279370"/>
          </a:xfrm>
          <a:prstGeom prst="line">
            <a:avLst/>
          </a:prstGeom>
          <a:ln w="127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645CA5-0C77-4B5A-9F8C-8A9766A7C654}"/>
              </a:ext>
            </a:extLst>
          </p:cNvPr>
          <p:cNvSpPr txBox="1"/>
          <p:nvPr userDrawn="1"/>
        </p:nvSpPr>
        <p:spPr>
          <a:xfrm>
            <a:off x="8340842" y="6308398"/>
            <a:ext cx="215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info@medianetlab.gr</a:t>
            </a:r>
          </a:p>
        </p:txBody>
      </p:sp>
      <p:pic>
        <p:nvPicPr>
          <p:cNvPr id="16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D826E8BF-8102-43A9-8BA0-33FAD82E4B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19691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medianetlab.gr/wp-content/uploads/2018/04/iit_logo.png">
            <a:extLst>
              <a:ext uri="{FF2B5EF4-FFF2-40B4-BE49-F238E27FC236}">
                <a16:creationId xmlns:a16="http://schemas.microsoft.com/office/drawing/2014/main" id="{7913905C-C790-4BC5-8223-D2483711F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8" y="378733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BFA9E3-DBB2-4BE9-9002-22F51A6E66FA}"/>
              </a:ext>
            </a:extLst>
          </p:cNvPr>
          <p:cNvSpPr/>
          <p:nvPr userDrawn="1"/>
        </p:nvSpPr>
        <p:spPr>
          <a:xfrm>
            <a:off x="2076450" y="0"/>
            <a:ext cx="1011554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905A6-D802-48BA-9B8E-560CB34CB2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233" y="2828733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1 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B91F4-BB1E-44D5-BBBD-22F6A609C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3" y="333374"/>
            <a:ext cx="1560339" cy="86677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67D7DD-19A9-4D96-86E1-757C41CC42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0233" y="3429000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2 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C1ACEC-5A03-4347-BD79-E7CE84982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0233" y="4029267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3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AB04880-2843-4BD0-BF40-B8F632BD2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0233" y="4629534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4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A38BF2-D3CD-4C4D-8035-6FACA4807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0233" y="5231188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5 title here</a:t>
            </a:r>
          </a:p>
        </p:txBody>
      </p:sp>
    </p:spTree>
    <p:extLst>
      <p:ext uri="{BB962C8B-B14F-4D97-AF65-F5344CB8AC3E}">
        <p14:creationId xmlns:p14="http://schemas.microsoft.com/office/powerpoint/2010/main" val="270717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(ac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BFA9E3-DBB2-4BE9-9002-22F51A6E66FA}"/>
              </a:ext>
            </a:extLst>
          </p:cNvPr>
          <p:cNvSpPr/>
          <p:nvPr userDrawn="1"/>
        </p:nvSpPr>
        <p:spPr>
          <a:xfrm>
            <a:off x="2076450" y="0"/>
            <a:ext cx="1011554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89F12E-1A99-414B-8769-93A903258E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6450" y="3419542"/>
            <a:ext cx="4990097" cy="50505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905A6-D802-48BA-9B8E-560CB34CB2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233" y="2828733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1 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9B91F4-BB1E-44D5-BBBD-22F6A609C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3" y="333374"/>
            <a:ext cx="1560339" cy="8667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C1ACEC-5A03-4347-BD79-E7CE84982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0233" y="4029267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3 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AB04880-2843-4BD0-BF40-B8F632BD2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0233" y="4629534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4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A38BF2-D3CD-4C4D-8035-6FACA4807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0233" y="5231188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Section 5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39DD2-8AE6-4494-879B-30CF5BD426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0233" y="3427613"/>
            <a:ext cx="6497136" cy="5618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360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2 title here</a:t>
            </a:r>
          </a:p>
        </p:txBody>
      </p:sp>
    </p:spTree>
    <p:extLst>
      <p:ext uri="{BB962C8B-B14F-4D97-AF65-F5344CB8AC3E}">
        <p14:creationId xmlns:p14="http://schemas.microsoft.com/office/powerpoint/2010/main" val="39339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130D00-B428-4192-AC11-578C61C4A6A7}"/>
              </a:ext>
            </a:extLst>
          </p:cNvPr>
          <p:cNvSpPr/>
          <p:nvPr userDrawn="1"/>
        </p:nvSpPr>
        <p:spPr>
          <a:xfrm>
            <a:off x="2076450" y="0"/>
            <a:ext cx="1011554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E3A285-ED5F-48D3-A19B-01EC56D2C1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8737" y="4504159"/>
            <a:ext cx="8379273" cy="553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3600" kern="12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and here add your subtitle…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B470BD4-A0DF-4DA8-96AF-FD70865CE8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9663" y="3429000"/>
            <a:ext cx="8788348" cy="10751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7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44B8E-B390-4933-9ADC-A496F195C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3" y="333374"/>
            <a:ext cx="1560339" cy="86677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5BB804A-6C94-4C13-8A16-32E9A08E4E63}"/>
              </a:ext>
            </a:extLst>
          </p:cNvPr>
          <p:cNvSpPr/>
          <p:nvPr userDrawn="1"/>
        </p:nvSpPr>
        <p:spPr>
          <a:xfrm>
            <a:off x="4524375" y="5267564"/>
            <a:ext cx="7343775" cy="4571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6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FD619-F347-4DBA-BB49-B9C3ADA117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70100" y="0"/>
            <a:ext cx="101219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E3A285-ED5F-48D3-A19B-01EC56D2C1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8737" y="4504159"/>
            <a:ext cx="8379273" cy="553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3600" kern="1200" dirty="0" smtClean="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and here add your subtitle…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B470BD4-A0DF-4DA8-96AF-FD70865CE8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9663" y="3429000"/>
            <a:ext cx="8788348" cy="10751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lang="en-US" sz="7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744B8E-B390-4933-9ADC-A496F195C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3" y="333374"/>
            <a:ext cx="1560339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6AA60-3FD8-4D6C-88AA-02743A699C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BFB5D-5192-412A-99E4-35EBC2AF6AAC}"/>
              </a:ext>
            </a:extLst>
          </p:cNvPr>
          <p:cNvSpPr/>
          <p:nvPr userDrawn="1"/>
        </p:nvSpPr>
        <p:spPr>
          <a:xfrm>
            <a:off x="1" y="6391274"/>
            <a:ext cx="1219199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78221-D662-48C8-A3EC-1B102E1CF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" y="6410325"/>
            <a:ext cx="780169" cy="433387"/>
          </a:xfrm>
          <a:prstGeom prst="rect">
            <a:avLst/>
          </a:prstGeom>
        </p:spPr>
      </p:pic>
      <p:pic>
        <p:nvPicPr>
          <p:cNvPr id="11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89A6E762-584C-4658-A294-16066C8CE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74"/>
            <a:ext cx="466726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C2F638-09FB-4625-9482-CC65EF65F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19074"/>
            <a:ext cx="12191997" cy="914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en-US" sz="4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93F620-D192-4707-98A5-3CBC670A5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1684338"/>
            <a:ext cx="11437938" cy="4492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94AD8-12CE-4846-B86F-3EC1B574BF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45EAC70-72CF-4339-90D0-4069479F99BF}" type="datetime4">
              <a:rPr lang="en-US" smtClean="0"/>
              <a:t>July 19, 2018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30DADB-0E04-4F28-8601-67C39A6C2A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42244-A272-46FE-8BA3-85A931A98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9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-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6AA60-3FD8-4D6C-88AA-02743A699C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BFB5D-5192-412A-99E4-35EBC2AF6AAC}"/>
              </a:ext>
            </a:extLst>
          </p:cNvPr>
          <p:cNvSpPr/>
          <p:nvPr userDrawn="1"/>
        </p:nvSpPr>
        <p:spPr>
          <a:xfrm>
            <a:off x="1" y="6391274"/>
            <a:ext cx="1219199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78221-D662-48C8-A3EC-1B102E1CF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" y="6410325"/>
            <a:ext cx="780169" cy="433387"/>
          </a:xfrm>
          <a:prstGeom prst="rect">
            <a:avLst/>
          </a:prstGeom>
        </p:spPr>
      </p:pic>
      <p:pic>
        <p:nvPicPr>
          <p:cNvPr id="11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89A6E762-584C-4658-A294-16066C8CE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74"/>
            <a:ext cx="466726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C2F638-09FB-4625-9482-CC65EF65F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19074"/>
            <a:ext cx="12191997" cy="914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en-US" sz="4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Ordered-list slide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93F620-D192-4707-98A5-3CBC670A5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1684338"/>
            <a:ext cx="11437938" cy="4492625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just">
              <a:buFont typeface="+mj-lt"/>
              <a:buAutoNum type="arabicPeriod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BA6BC-B5B7-4326-AA32-5A01503EFC9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242A685-185C-4F6A-A087-729CE229293D}" type="datetime4">
              <a:rPr lang="en-US" smtClean="0"/>
              <a:t>July 19, 2018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5E0E1-6A7C-4F0A-851F-7AC3865773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42244-A272-46FE-8BA3-85A931A98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-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86AA60-3FD8-4D6C-88AA-02743A699C4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6000">
                <a:schemeClr val="accent1">
                  <a:lumMod val="5000"/>
                  <a:lumOff val="95000"/>
                </a:schemeClr>
              </a:gs>
              <a:gs pos="100000">
                <a:schemeClr val="bg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BFB5D-5192-412A-99E4-35EBC2AF6AAC}"/>
              </a:ext>
            </a:extLst>
          </p:cNvPr>
          <p:cNvSpPr/>
          <p:nvPr userDrawn="1"/>
        </p:nvSpPr>
        <p:spPr>
          <a:xfrm>
            <a:off x="1" y="6391274"/>
            <a:ext cx="1219199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78221-D662-48C8-A3EC-1B102E1CF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" y="6410325"/>
            <a:ext cx="780169" cy="433387"/>
          </a:xfrm>
          <a:prstGeom prst="rect">
            <a:avLst/>
          </a:prstGeom>
        </p:spPr>
      </p:pic>
      <p:pic>
        <p:nvPicPr>
          <p:cNvPr id="11" name="Picture 2" descr="https://medianetlab.gr/wp-content/uploads/2018/04/demokritos_logo.png">
            <a:extLst>
              <a:ext uri="{FF2B5EF4-FFF2-40B4-BE49-F238E27FC236}">
                <a16:creationId xmlns:a16="http://schemas.microsoft.com/office/drawing/2014/main" id="{89A6E762-584C-4658-A294-16066C8CE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74"/>
            <a:ext cx="466726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C2F638-09FB-4625-9482-CC65EF65F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19074"/>
            <a:ext cx="12191997" cy="914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en-US" sz="4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Unordered-list slide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993F620-D192-4707-98A5-3CBC670A5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1684338"/>
            <a:ext cx="11437938" cy="4492625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just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l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</a:t>
            </a:r>
          </a:p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20581-EAD5-4D05-8BBA-C3BC18A95BF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242A685-185C-4F6A-A087-729CE229293D}" type="datetime4">
              <a:rPr lang="en-US" smtClean="0"/>
              <a:t>July 19, 2018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F5D97-CAFA-43CB-A2DF-61B640337E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1D42244-A272-46FE-8BA3-85A931A98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0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FE19C-E576-4665-9312-22879366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08907-0F59-4F79-B5A1-63C5C6CB7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E736F-94AE-40D3-9E75-DB6548385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4526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A685-185C-4F6A-A087-729CE229293D}" type="datetime4">
              <a:rPr lang="en-US" smtClean="0"/>
              <a:t>July 19, 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A90B3-B3A4-4F8F-98FF-51DF99500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532" y="64526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2244-A272-46FE-8BA3-85A931A98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0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83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containerd.tool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opencontainers/specs" TargetMode="External"/><Relationship Id="rId5" Type="http://schemas.openxmlformats.org/officeDocument/2006/relationships/hyperlink" Target="https://github.com/opencontainers/runc" TargetMode="Externa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hare.net/JorgeMorales124/build-and-run-applications-in-a-dockerless-kubernetes-world" TargetMode="External"/><Relationship Id="rId3" Type="http://schemas.openxmlformats.org/officeDocument/2006/relationships/hyperlink" Target="https://hackernoon.com/why-the-fuss-about-serverless-4370b1596da0" TargetMode="External"/><Relationship Id="rId7" Type="http://schemas.openxmlformats.org/officeDocument/2006/relationships/hyperlink" Target="https://www.slideshare.net/spnewman/confusion-in-the-land-of-the-serverless" TargetMode="External"/><Relationship Id="rId2" Type="http://schemas.openxmlformats.org/officeDocument/2006/relationships/hyperlink" Target="https://loige.co/from-bare-metal-to-serverles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lideshare.net/spnewman/what-is-this-cloud-native-thing-anyway" TargetMode="External"/><Relationship Id="rId11" Type="http://schemas.openxmlformats.org/officeDocument/2006/relationships/hyperlink" Target="https://www.slideshare.net/jpetazzo/anatomy-of-a-container-namespaces-cgroups-some-filesystem-magic-linuxcon" TargetMode="External"/><Relationship Id="rId5" Type="http://schemas.openxmlformats.org/officeDocument/2006/relationships/hyperlink" Target="https://www.slideshare.net/randybias/the-history-of-pets-vs-cattle-and-using-it-properly" TargetMode="External"/><Relationship Id="rId10" Type="http://schemas.openxmlformats.org/officeDocument/2006/relationships/hyperlink" Target="https://coreos.com/rkt/docs/latest/rkt-vs-other-projects.html" TargetMode="External"/><Relationship Id="rId4" Type="http://schemas.openxmlformats.org/officeDocument/2006/relationships/hyperlink" Target="https://www.martinfowler.com/articles/serverless.html" TargetMode="External"/><Relationship Id="rId9" Type="http://schemas.openxmlformats.org/officeDocument/2006/relationships/hyperlink" Target="https://medium.com/@adriaandejonge/moving-from-docker-to-rkt-310dc9aec938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ÎÏÎ¿ÏÎ­Î»ÎµÏÎ¼Î± ÎµÎ¹ÎºÏÎ½Î±Ï Î³Î¹Î± cloud native logo">
            <a:extLst>
              <a:ext uri="{FF2B5EF4-FFF2-40B4-BE49-F238E27FC236}">
                <a16:creationId xmlns:a16="http://schemas.microsoft.com/office/drawing/2014/main" id="{5D0929F7-DFF1-4FED-BA92-D0326334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74744"/>
            <a:ext cx="7077075" cy="15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EE3EA-FD84-4204-9CEF-A6B48F2B5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164">
            <a:off x="9136281" y="2797501"/>
            <a:ext cx="2893801" cy="2239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30695-7C60-4F91-A602-85612EB9F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02" y="1827583"/>
            <a:ext cx="4957796" cy="2566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0DA6A-C626-43CE-B7AD-2D0479316366}"/>
              </a:ext>
            </a:extLst>
          </p:cNvPr>
          <p:cNvSpPr txBox="1"/>
          <p:nvPr/>
        </p:nvSpPr>
        <p:spPr>
          <a:xfrm rot="20515995">
            <a:off x="893076" y="954018"/>
            <a:ext cx="2151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rgbClr val="00B050"/>
                </a:solidFill>
              </a:rPr>
              <a:t>*</a:t>
            </a:r>
            <a:r>
              <a:rPr lang="en-US" sz="8000" dirty="0" err="1">
                <a:solidFill>
                  <a:srgbClr val="00B050"/>
                </a:solidFill>
              </a:rPr>
              <a:t>aaS</a:t>
            </a:r>
            <a:endParaRPr lang="en-US" sz="80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0F252-19CB-444D-AFD2-272FC6764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575">
            <a:off x="9379761" y="315576"/>
            <a:ext cx="2314575" cy="2314575"/>
          </a:xfrm>
          <a:prstGeom prst="rect">
            <a:avLst/>
          </a:prstGeom>
        </p:spPr>
      </p:pic>
      <p:pic>
        <p:nvPicPr>
          <p:cNvPr id="1026" name="Picture 2" descr="ÎÏÎ¿ÏÎ­Î»ÎµÏÎ¼Î± ÎµÎ¹ÎºÏÎ½Î±Ï Î³Î¹Î± aws lambda">
            <a:extLst>
              <a:ext uri="{FF2B5EF4-FFF2-40B4-BE49-F238E27FC236}">
                <a16:creationId xmlns:a16="http://schemas.microsoft.com/office/drawing/2014/main" id="{88B647BF-5827-4E47-9AE2-7A82FBB3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583">
            <a:off x="379140" y="3111574"/>
            <a:ext cx="2747567" cy="17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D3D10-EE96-4D12-830E-C497E44383F3}"/>
              </a:ext>
            </a:extLst>
          </p:cNvPr>
          <p:cNvSpPr txBox="1"/>
          <p:nvPr/>
        </p:nvSpPr>
        <p:spPr>
          <a:xfrm rot="397679">
            <a:off x="2505372" y="5165658"/>
            <a:ext cx="4378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#abstractions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EA3ADD-5081-4043-B010-AE787F38CAA0}"/>
              </a:ext>
            </a:extLst>
          </p:cNvPr>
          <p:cNvGrpSpPr/>
          <p:nvPr/>
        </p:nvGrpSpPr>
        <p:grpSpPr>
          <a:xfrm>
            <a:off x="7573797" y="5488551"/>
            <a:ext cx="2494128" cy="1153956"/>
            <a:chOff x="3395663" y="2179638"/>
            <a:chExt cx="5400676" cy="24987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8B4B5CD-FBB0-4B40-ACD2-9A72DA7FE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663" y="2179638"/>
              <a:ext cx="2276475" cy="2498725"/>
            </a:xfrm>
            <a:custGeom>
              <a:avLst/>
              <a:gdLst>
                <a:gd name="T0" fmla="*/ 0 w 7171"/>
                <a:gd name="T1" fmla="*/ 5816 h 7870"/>
                <a:gd name="T2" fmla="*/ 11 w 7171"/>
                <a:gd name="T3" fmla="*/ 5822 h 7870"/>
                <a:gd name="T4" fmla="*/ 15 w 7171"/>
                <a:gd name="T5" fmla="*/ 5825 h 7870"/>
                <a:gd name="T6" fmla="*/ 18 w 7171"/>
                <a:gd name="T7" fmla="*/ 5831 h 7870"/>
                <a:gd name="T8" fmla="*/ 61 w 7171"/>
                <a:gd name="T9" fmla="*/ 5861 h 7870"/>
                <a:gd name="T10" fmla="*/ 173 w 7171"/>
                <a:gd name="T11" fmla="*/ 5930 h 7870"/>
                <a:gd name="T12" fmla="*/ 575 w 7171"/>
                <a:gd name="T13" fmla="*/ 6167 h 7870"/>
                <a:gd name="T14" fmla="*/ 1142 w 7171"/>
                <a:gd name="T15" fmla="*/ 6494 h 7870"/>
                <a:gd name="T16" fmla="*/ 1791 w 7171"/>
                <a:gd name="T17" fmla="*/ 6866 h 7870"/>
                <a:gd name="T18" fmla="*/ 2442 w 7171"/>
                <a:gd name="T19" fmla="*/ 7235 h 7870"/>
                <a:gd name="T20" fmla="*/ 3012 w 7171"/>
                <a:gd name="T21" fmla="*/ 7557 h 7870"/>
                <a:gd name="T22" fmla="*/ 3420 w 7171"/>
                <a:gd name="T23" fmla="*/ 7784 h 7870"/>
                <a:gd name="T24" fmla="*/ 3537 w 7171"/>
                <a:gd name="T25" fmla="*/ 7848 h 7870"/>
                <a:gd name="T26" fmla="*/ 3583 w 7171"/>
                <a:gd name="T27" fmla="*/ 7870 h 7870"/>
                <a:gd name="T28" fmla="*/ 3622 w 7171"/>
                <a:gd name="T29" fmla="*/ 7855 h 7870"/>
                <a:gd name="T30" fmla="*/ 3706 w 7171"/>
                <a:gd name="T31" fmla="*/ 7814 h 7870"/>
                <a:gd name="T32" fmla="*/ 3984 w 7171"/>
                <a:gd name="T33" fmla="*/ 7663 h 7870"/>
                <a:gd name="T34" fmla="*/ 4367 w 7171"/>
                <a:gd name="T35" fmla="*/ 7447 h 7870"/>
                <a:gd name="T36" fmla="*/ 4812 w 7171"/>
                <a:gd name="T37" fmla="*/ 7193 h 7870"/>
                <a:gd name="T38" fmla="*/ 5270 w 7171"/>
                <a:gd name="T39" fmla="*/ 6929 h 7870"/>
                <a:gd name="T40" fmla="*/ 5696 w 7171"/>
                <a:gd name="T41" fmla="*/ 6682 h 7870"/>
                <a:gd name="T42" fmla="*/ 6043 w 7171"/>
                <a:gd name="T43" fmla="*/ 6482 h 7870"/>
                <a:gd name="T44" fmla="*/ 6264 w 7171"/>
                <a:gd name="T45" fmla="*/ 6354 h 7870"/>
                <a:gd name="T46" fmla="*/ 7169 w 7171"/>
                <a:gd name="T47" fmla="*/ 1781 h 7870"/>
                <a:gd name="T48" fmla="*/ 7093 w 7171"/>
                <a:gd name="T49" fmla="*/ 1752 h 7870"/>
                <a:gd name="T50" fmla="*/ 6957 w 7171"/>
                <a:gd name="T51" fmla="*/ 1690 h 7870"/>
                <a:gd name="T52" fmla="*/ 6768 w 7171"/>
                <a:gd name="T53" fmla="*/ 1598 h 7870"/>
                <a:gd name="T54" fmla="*/ 6535 w 7171"/>
                <a:gd name="T55" fmla="*/ 1481 h 7870"/>
                <a:gd name="T56" fmla="*/ 5975 w 7171"/>
                <a:gd name="T57" fmla="*/ 1195 h 7870"/>
                <a:gd name="T58" fmla="*/ 5346 w 7171"/>
                <a:gd name="T59" fmla="*/ 871 h 7870"/>
                <a:gd name="T60" fmla="*/ 4721 w 7171"/>
                <a:gd name="T61" fmla="*/ 549 h 7870"/>
                <a:gd name="T62" fmla="*/ 4172 w 7171"/>
                <a:gd name="T63" fmla="*/ 270 h 7870"/>
                <a:gd name="T64" fmla="*/ 3947 w 7171"/>
                <a:gd name="T65" fmla="*/ 160 h 7870"/>
                <a:gd name="T66" fmla="*/ 3769 w 7171"/>
                <a:gd name="T67" fmla="*/ 75 h 7870"/>
                <a:gd name="T68" fmla="*/ 3644 w 7171"/>
                <a:gd name="T69" fmla="*/ 19 h 7870"/>
                <a:gd name="T70" fmla="*/ 3584 w 7171"/>
                <a:gd name="T71" fmla="*/ 0 h 7870"/>
                <a:gd name="T72" fmla="*/ 3543 w 7171"/>
                <a:gd name="T73" fmla="*/ 13 h 7870"/>
                <a:gd name="T74" fmla="*/ 3458 w 7171"/>
                <a:gd name="T75" fmla="*/ 50 h 7870"/>
                <a:gd name="T76" fmla="*/ 3181 w 7171"/>
                <a:gd name="T77" fmla="*/ 182 h 7870"/>
                <a:gd name="T78" fmla="*/ 2797 w 7171"/>
                <a:gd name="T79" fmla="*/ 373 h 7870"/>
                <a:gd name="T80" fmla="*/ 2353 w 7171"/>
                <a:gd name="T81" fmla="*/ 597 h 7870"/>
                <a:gd name="T82" fmla="*/ 1896 w 7171"/>
                <a:gd name="T83" fmla="*/ 830 h 7870"/>
                <a:gd name="T84" fmla="*/ 1470 w 7171"/>
                <a:gd name="T85" fmla="*/ 1048 h 7870"/>
                <a:gd name="T86" fmla="*/ 1124 w 7171"/>
                <a:gd name="T87" fmla="*/ 1225 h 7870"/>
                <a:gd name="T88" fmla="*/ 902 w 7171"/>
                <a:gd name="T89" fmla="*/ 1338 h 7870"/>
                <a:gd name="T90" fmla="*/ 808 w 7171"/>
                <a:gd name="T91" fmla="*/ 1387 h 7870"/>
                <a:gd name="T92" fmla="*/ 696 w 7171"/>
                <a:gd name="T93" fmla="*/ 1447 h 7870"/>
                <a:gd name="T94" fmla="*/ 573 w 7171"/>
                <a:gd name="T95" fmla="*/ 1514 h 7870"/>
                <a:gd name="T96" fmla="*/ 444 w 7171"/>
                <a:gd name="T97" fmla="*/ 1582 h 7870"/>
                <a:gd name="T98" fmla="*/ 317 w 7171"/>
                <a:gd name="T99" fmla="*/ 1648 h 7870"/>
                <a:gd name="T100" fmla="*/ 196 w 7171"/>
                <a:gd name="T101" fmla="*/ 1707 h 7870"/>
                <a:gd name="T102" fmla="*/ 88 w 7171"/>
                <a:gd name="T103" fmla="*/ 1754 h 7870"/>
                <a:gd name="T104" fmla="*/ 41 w 7171"/>
                <a:gd name="T105" fmla="*/ 1772 h 7870"/>
                <a:gd name="T106" fmla="*/ 0 w 7171"/>
                <a:gd name="T107" fmla="*/ 1784 h 7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171" h="7870">
                  <a:moveTo>
                    <a:pt x="0" y="1784"/>
                  </a:moveTo>
                  <a:lnTo>
                    <a:pt x="0" y="5816"/>
                  </a:lnTo>
                  <a:lnTo>
                    <a:pt x="5" y="5819"/>
                  </a:lnTo>
                  <a:lnTo>
                    <a:pt x="11" y="5822"/>
                  </a:lnTo>
                  <a:lnTo>
                    <a:pt x="13" y="5824"/>
                  </a:lnTo>
                  <a:lnTo>
                    <a:pt x="15" y="5825"/>
                  </a:lnTo>
                  <a:lnTo>
                    <a:pt x="17" y="5828"/>
                  </a:lnTo>
                  <a:lnTo>
                    <a:pt x="18" y="5831"/>
                  </a:lnTo>
                  <a:lnTo>
                    <a:pt x="30" y="5841"/>
                  </a:lnTo>
                  <a:lnTo>
                    <a:pt x="61" y="5861"/>
                  </a:lnTo>
                  <a:lnTo>
                    <a:pt x="108" y="5891"/>
                  </a:lnTo>
                  <a:lnTo>
                    <a:pt x="173" y="5930"/>
                  </a:lnTo>
                  <a:lnTo>
                    <a:pt x="349" y="6035"/>
                  </a:lnTo>
                  <a:lnTo>
                    <a:pt x="575" y="6167"/>
                  </a:lnTo>
                  <a:lnTo>
                    <a:pt x="843" y="6322"/>
                  </a:lnTo>
                  <a:lnTo>
                    <a:pt x="1142" y="6494"/>
                  </a:lnTo>
                  <a:lnTo>
                    <a:pt x="1462" y="6678"/>
                  </a:lnTo>
                  <a:lnTo>
                    <a:pt x="1791" y="6866"/>
                  </a:lnTo>
                  <a:lnTo>
                    <a:pt x="2122" y="7053"/>
                  </a:lnTo>
                  <a:lnTo>
                    <a:pt x="2442" y="7235"/>
                  </a:lnTo>
                  <a:lnTo>
                    <a:pt x="2743" y="7406"/>
                  </a:lnTo>
                  <a:lnTo>
                    <a:pt x="3012" y="7557"/>
                  </a:lnTo>
                  <a:lnTo>
                    <a:pt x="3241" y="7686"/>
                  </a:lnTo>
                  <a:lnTo>
                    <a:pt x="3420" y="7784"/>
                  </a:lnTo>
                  <a:lnTo>
                    <a:pt x="3487" y="7821"/>
                  </a:lnTo>
                  <a:lnTo>
                    <a:pt x="3537" y="7848"/>
                  </a:lnTo>
                  <a:lnTo>
                    <a:pt x="3569" y="7865"/>
                  </a:lnTo>
                  <a:lnTo>
                    <a:pt x="3583" y="7870"/>
                  </a:lnTo>
                  <a:lnTo>
                    <a:pt x="3597" y="7866"/>
                  </a:lnTo>
                  <a:lnTo>
                    <a:pt x="3622" y="7855"/>
                  </a:lnTo>
                  <a:lnTo>
                    <a:pt x="3659" y="7838"/>
                  </a:lnTo>
                  <a:lnTo>
                    <a:pt x="3706" y="7814"/>
                  </a:lnTo>
                  <a:lnTo>
                    <a:pt x="3828" y="7749"/>
                  </a:lnTo>
                  <a:lnTo>
                    <a:pt x="3984" y="7663"/>
                  </a:lnTo>
                  <a:lnTo>
                    <a:pt x="4165" y="7562"/>
                  </a:lnTo>
                  <a:lnTo>
                    <a:pt x="4367" y="7447"/>
                  </a:lnTo>
                  <a:lnTo>
                    <a:pt x="4585" y="7324"/>
                  </a:lnTo>
                  <a:lnTo>
                    <a:pt x="4812" y="7193"/>
                  </a:lnTo>
                  <a:lnTo>
                    <a:pt x="5042" y="7061"/>
                  </a:lnTo>
                  <a:lnTo>
                    <a:pt x="5270" y="6929"/>
                  </a:lnTo>
                  <a:lnTo>
                    <a:pt x="5490" y="6801"/>
                  </a:lnTo>
                  <a:lnTo>
                    <a:pt x="5696" y="6682"/>
                  </a:lnTo>
                  <a:lnTo>
                    <a:pt x="5882" y="6574"/>
                  </a:lnTo>
                  <a:lnTo>
                    <a:pt x="6043" y="6482"/>
                  </a:lnTo>
                  <a:lnTo>
                    <a:pt x="6171" y="6407"/>
                  </a:lnTo>
                  <a:lnTo>
                    <a:pt x="6264" y="6354"/>
                  </a:lnTo>
                  <a:lnTo>
                    <a:pt x="7171" y="5816"/>
                  </a:lnTo>
                  <a:lnTo>
                    <a:pt x="7169" y="1781"/>
                  </a:lnTo>
                  <a:lnTo>
                    <a:pt x="7139" y="1772"/>
                  </a:lnTo>
                  <a:lnTo>
                    <a:pt x="7093" y="1752"/>
                  </a:lnTo>
                  <a:lnTo>
                    <a:pt x="7033" y="1725"/>
                  </a:lnTo>
                  <a:lnTo>
                    <a:pt x="6957" y="1690"/>
                  </a:lnTo>
                  <a:lnTo>
                    <a:pt x="6869" y="1647"/>
                  </a:lnTo>
                  <a:lnTo>
                    <a:pt x="6768" y="1598"/>
                  </a:lnTo>
                  <a:lnTo>
                    <a:pt x="6656" y="1542"/>
                  </a:lnTo>
                  <a:lnTo>
                    <a:pt x="6535" y="1481"/>
                  </a:lnTo>
                  <a:lnTo>
                    <a:pt x="6268" y="1345"/>
                  </a:lnTo>
                  <a:lnTo>
                    <a:pt x="5975" y="1195"/>
                  </a:lnTo>
                  <a:lnTo>
                    <a:pt x="5664" y="1035"/>
                  </a:lnTo>
                  <a:lnTo>
                    <a:pt x="5346" y="871"/>
                  </a:lnTo>
                  <a:lnTo>
                    <a:pt x="5029" y="708"/>
                  </a:lnTo>
                  <a:lnTo>
                    <a:pt x="4721" y="549"/>
                  </a:lnTo>
                  <a:lnTo>
                    <a:pt x="4433" y="402"/>
                  </a:lnTo>
                  <a:lnTo>
                    <a:pt x="4172" y="270"/>
                  </a:lnTo>
                  <a:lnTo>
                    <a:pt x="4055" y="212"/>
                  </a:lnTo>
                  <a:lnTo>
                    <a:pt x="3947" y="160"/>
                  </a:lnTo>
                  <a:lnTo>
                    <a:pt x="3852" y="114"/>
                  </a:lnTo>
                  <a:lnTo>
                    <a:pt x="3769" y="75"/>
                  </a:lnTo>
                  <a:lnTo>
                    <a:pt x="3700" y="43"/>
                  </a:lnTo>
                  <a:lnTo>
                    <a:pt x="3644" y="19"/>
                  </a:lnTo>
                  <a:lnTo>
                    <a:pt x="3606" y="5"/>
                  </a:lnTo>
                  <a:lnTo>
                    <a:pt x="3584" y="0"/>
                  </a:lnTo>
                  <a:lnTo>
                    <a:pt x="3569" y="3"/>
                  </a:lnTo>
                  <a:lnTo>
                    <a:pt x="3543" y="13"/>
                  </a:lnTo>
                  <a:lnTo>
                    <a:pt x="3506" y="29"/>
                  </a:lnTo>
                  <a:lnTo>
                    <a:pt x="3458" y="50"/>
                  </a:lnTo>
                  <a:lnTo>
                    <a:pt x="3336" y="108"/>
                  </a:lnTo>
                  <a:lnTo>
                    <a:pt x="3181" y="182"/>
                  </a:lnTo>
                  <a:lnTo>
                    <a:pt x="2999" y="271"/>
                  </a:lnTo>
                  <a:lnTo>
                    <a:pt x="2797" y="373"/>
                  </a:lnTo>
                  <a:lnTo>
                    <a:pt x="2579" y="482"/>
                  </a:lnTo>
                  <a:lnTo>
                    <a:pt x="2353" y="597"/>
                  </a:lnTo>
                  <a:lnTo>
                    <a:pt x="2123" y="714"/>
                  </a:lnTo>
                  <a:lnTo>
                    <a:pt x="1896" y="830"/>
                  </a:lnTo>
                  <a:lnTo>
                    <a:pt x="1677" y="942"/>
                  </a:lnTo>
                  <a:lnTo>
                    <a:pt x="1470" y="1048"/>
                  </a:lnTo>
                  <a:lnTo>
                    <a:pt x="1284" y="1143"/>
                  </a:lnTo>
                  <a:lnTo>
                    <a:pt x="1124" y="1225"/>
                  </a:lnTo>
                  <a:lnTo>
                    <a:pt x="994" y="1291"/>
                  </a:lnTo>
                  <a:lnTo>
                    <a:pt x="902" y="1338"/>
                  </a:lnTo>
                  <a:lnTo>
                    <a:pt x="858" y="1361"/>
                  </a:lnTo>
                  <a:lnTo>
                    <a:pt x="808" y="1387"/>
                  </a:lnTo>
                  <a:lnTo>
                    <a:pt x="755" y="1416"/>
                  </a:lnTo>
                  <a:lnTo>
                    <a:pt x="696" y="1447"/>
                  </a:lnTo>
                  <a:lnTo>
                    <a:pt x="636" y="1480"/>
                  </a:lnTo>
                  <a:lnTo>
                    <a:pt x="573" y="1514"/>
                  </a:lnTo>
                  <a:lnTo>
                    <a:pt x="509" y="1548"/>
                  </a:lnTo>
                  <a:lnTo>
                    <a:pt x="444" y="1582"/>
                  </a:lnTo>
                  <a:lnTo>
                    <a:pt x="381" y="1616"/>
                  </a:lnTo>
                  <a:lnTo>
                    <a:pt x="317" y="1648"/>
                  </a:lnTo>
                  <a:lnTo>
                    <a:pt x="255" y="1679"/>
                  </a:lnTo>
                  <a:lnTo>
                    <a:pt x="196" y="1707"/>
                  </a:lnTo>
                  <a:lnTo>
                    <a:pt x="140" y="1732"/>
                  </a:lnTo>
                  <a:lnTo>
                    <a:pt x="88" y="1754"/>
                  </a:lnTo>
                  <a:lnTo>
                    <a:pt x="64" y="1763"/>
                  </a:lnTo>
                  <a:lnTo>
                    <a:pt x="41" y="1772"/>
                  </a:lnTo>
                  <a:lnTo>
                    <a:pt x="20" y="1778"/>
                  </a:lnTo>
                  <a:lnTo>
                    <a:pt x="0" y="1784"/>
                  </a:lnTo>
                  <a:close/>
                </a:path>
              </a:pathLst>
            </a:custGeom>
            <a:solidFill>
              <a:srgbClr val="D9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CACB127-C2F8-44CD-8E1E-E1C26BCD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688" y="2838451"/>
              <a:ext cx="1027113" cy="1736725"/>
            </a:xfrm>
            <a:custGeom>
              <a:avLst/>
              <a:gdLst>
                <a:gd name="T0" fmla="*/ 0 w 3235"/>
                <a:gd name="T1" fmla="*/ 3618 h 5466"/>
                <a:gd name="T2" fmla="*/ 32 w 3235"/>
                <a:gd name="T3" fmla="*/ 3634 h 5466"/>
                <a:gd name="T4" fmla="*/ 75 w 3235"/>
                <a:gd name="T5" fmla="*/ 3657 h 5466"/>
                <a:gd name="T6" fmla="*/ 130 w 3235"/>
                <a:gd name="T7" fmla="*/ 3687 h 5466"/>
                <a:gd name="T8" fmla="*/ 196 w 3235"/>
                <a:gd name="T9" fmla="*/ 3723 h 5466"/>
                <a:gd name="T10" fmla="*/ 356 w 3235"/>
                <a:gd name="T11" fmla="*/ 3812 h 5466"/>
                <a:gd name="T12" fmla="*/ 549 w 3235"/>
                <a:gd name="T13" fmla="*/ 3921 h 5466"/>
                <a:gd name="T14" fmla="*/ 768 w 3235"/>
                <a:gd name="T15" fmla="*/ 4046 h 5466"/>
                <a:gd name="T16" fmla="*/ 1010 w 3235"/>
                <a:gd name="T17" fmla="*/ 4183 h 5466"/>
                <a:gd name="T18" fmla="*/ 1265 w 3235"/>
                <a:gd name="T19" fmla="*/ 4330 h 5466"/>
                <a:gd name="T20" fmla="*/ 1528 w 3235"/>
                <a:gd name="T21" fmla="*/ 4482 h 5466"/>
                <a:gd name="T22" fmla="*/ 1795 w 3235"/>
                <a:gd name="T23" fmla="*/ 4637 h 5466"/>
                <a:gd name="T24" fmla="*/ 2059 w 3235"/>
                <a:gd name="T25" fmla="*/ 4789 h 5466"/>
                <a:gd name="T26" fmla="*/ 2314 w 3235"/>
                <a:gd name="T27" fmla="*/ 4935 h 5466"/>
                <a:gd name="T28" fmla="*/ 2552 w 3235"/>
                <a:gd name="T29" fmla="*/ 5073 h 5466"/>
                <a:gd name="T30" fmla="*/ 2770 w 3235"/>
                <a:gd name="T31" fmla="*/ 5199 h 5466"/>
                <a:gd name="T32" fmla="*/ 2961 w 3235"/>
                <a:gd name="T33" fmla="*/ 5309 h 5466"/>
                <a:gd name="T34" fmla="*/ 3118 w 3235"/>
                <a:gd name="T35" fmla="*/ 5399 h 5466"/>
                <a:gd name="T36" fmla="*/ 3235 w 3235"/>
                <a:gd name="T37" fmla="*/ 5466 h 5466"/>
                <a:gd name="T38" fmla="*/ 3232 w 3235"/>
                <a:gd name="T39" fmla="*/ 1860 h 5466"/>
                <a:gd name="T40" fmla="*/ 3217 w 3235"/>
                <a:gd name="T41" fmla="*/ 1847 h 5466"/>
                <a:gd name="T42" fmla="*/ 3200 w 3235"/>
                <a:gd name="T43" fmla="*/ 1835 h 5466"/>
                <a:gd name="T44" fmla="*/ 3181 w 3235"/>
                <a:gd name="T45" fmla="*/ 1821 h 5466"/>
                <a:gd name="T46" fmla="*/ 3160 w 3235"/>
                <a:gd name="T47" fmla="*/ 1807 h 5466"/>
                <a:gd name="T48" fmla="*/ 3117 w 3235"/>
                <a:gd name="T49" fmla="*/ 1777 h 5466"/>
                <a:gd name="T50" fmla="*/ 3068 w 3235"/>
                <a:gd name="T51" fmla="*/ 1746 h 5466"/>
                <a:gd name="T52" fmla="*/ 3016 w 3235"/>
                <a:gd name="T53" fmla="*/ 1715 h 5466"/>
                <a:gd name="T54" fmla="*/ 2961 w 3235"/>
                <a:gd name="T55" fmla="*/ 1682 h 5466"/>
                <a:gd name="T56" fmla="*/ 2902 w 3235"/>
                <a:gd name="T57" fmla="*/ 1649 h 5466"/>
                <a:gd name="T58" fmla="*/ 2844 w 3235"/>
                <a:gd name="T59" fmla="*/ 1616 h 5466"/>
                <a:gd name="T60" fmla="*/ 2784 w 3235"/>
                <a:gd name="T61" fmla="*/ 1584 h 5466"/>
                <a:gd name="T62" fmla="*/ 2726 w 3235"/>
                <a:gd name="T63" fmla="*/ 1552 h 5466"/>
                <a:gd name="T64" fmla="*/ 2667 w 3235"/>
                <a:gd name="T65" fmla="*/ 1521 h 5466"/>
                <a:gd name="T66" fmla="*/ 2612 w 3235"/>
                <a:gd name="T67" fmla="*/ 1491 h 5466"/>
                <a:gd name="T68" fmla="*/ 2559 w 3235"/>
                <a:gd name="T69" fmla="*/ 1462 h 5466"/>
                <a:gd name="T70" fmla="*/ 2510 w 3235"/>
                <a:gd name="T71" fmla="*/ 1434 h 5466"/>
                <a:gd name="T72" fmla="*/ 2465 w 3235"/>
                <a:gd name="T73" fmla="*/ 1410 h 5466"/>
                <a:gd name="T74" fmla="*/ 2425 w 3235"/>
                <a:gd name="T75" fmla="*/ 1387 h 5466"/>
                <a:gd name="T76" fmla="*/ 0 w 3235"/>
                <a:gd name="T77" fmla="*/ 0 h 5466"/>
                <a:gd name="T78" fmla="*/ 0 w 3235"/>
                <a:gd name="T79" fmla="*/ 3618 h 5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35" h="5466">
                  <a:moveTo>
                    <a:pt x="0" y="3618"/>
                  </a:moveTo>
                  <a:lnTo>
                    <a:pt x="32" y="3634"/>
                  </a:lnTo>
                  <a:lnTo>
                    <a:pt x="75" y="3657"/>
                  </a:lnTo>
                  <a:lnTo>
                    <a:pt x="130" y="3687"/>
                  </a:lnTo>
                  <a:lnTo>
                    <a:pt x="196" y="3723"/>
                  </a:lnTo>
                  <a:lnTo>
                    <a:pt x="356" y="3812"/>
                  </a:lnTo>
                  <a:lnTo>
                    <a:pt x="549" y="3921"/>
                  </a:lnTo>
                  <a:lnTo>
                    <a:pt x="768" y="4046"/>
                  </a:lnTo>
                  <a:lnTo>
                    <a:pt x="1010" y="4183"/>
                  </a:lnTo>
                  <a:lnTo>
                    <a:pt x="1265" y="4330"/>
                  </a:lnTo>
                  <a:lnTo>
                    <a:pt x="1528" y="4482"/>
                  </a:lnTo>
                  <a:lnTo>
                    <a:pt x="1795" y="4637"/>
                  </a:lnTo>
                  <a:lnTo>
                    <a:pt x="2059" y="4789"/>
                  </a:lnTo>
                  <a:lnTo>
                    <a:pt x="2314" y="4935"/>
                  </a:lnTo>
                  <a:lnTo>
                    <a:pt x="2552" y="5073"/>
                  </a:lnTo>
                  <a:lnTo>
                    <a:pt x="2770" y="5199"/>
                  </a:lnTo>
                  <a:lnTo>
                    <a:pt x="2961" y="5309"/>
                  </a:lnTo>
                  <a:lnTo>
                    <a:pt x="3118" y="5399"/>
                  </a:lnTo>
                  <a:lnTo>
                    <a:pt x="3235" y="5466"/>
                  </a:lnTo>
                  <a:lnTo>
                    <a:pt x="3232" y="1860"/>
                  </a:lnTo>
                  <a:lnTo>
                    <a:pt x="3217" y="1847"/>
                  </a:lnTo>
                  <a:lnTo>
                    <a:pt x="3200" y="1835"/>
                  </a:lnTo>
                  <a:lnTo>
                    <a:pt x="3181" y="1821"/>
                  </a:lnTo>
                  <a:lnTo>
                    <a:pt x="3160" y="1807"/>
                  </a:lnTo>
                  <a:lnTo>
                    <a:pt x="3117" y="1777"/>
                  </a:lnTo>
                  <a:lnTo>
                    <a:pt x="3068" y="1746"/>
                  </a:lnTo>
                  <a:lnTo>
                    <a:pt x="3016" y="1715"/>
                  </a:lnTo>
                  <a:lnTo>
                    <a:pt x="2961" y="1682"/>
                  </a:lnTo>
                  <a:lnTo>
                    <a:pt x="2902" y="1649"/>
                  </a:lnTo>
                  <a:lnTo>
                    <a:pt x="2844" y="1616"/>
                  </a:lnTo>
                  <a:lnTo>
                    <a:pt x="2784" y="1584"/>
                  </a:lnTo>
                  <a:lnTo>
                    <a:pt x="2726" y="1552"/>
                  </a:lnTo>
                  <a:lnTo>
                    <a:pt x="2667" y="1521"/>
                  </a:lnTo>
                  <a:lnTo>
                    <a:pt x="2612" y="1491"/>
                  </a:lnTo>
                  <a:lnTo>
                    <a:pt x="2559" y="1462"/>
                  </a:lnTo>
                  <a:lnTo>
                    <a:pt x="2510" y="1434"/>
                  </a:lnTo>
                  <a:lnTo>
                    <a:pt x="2465" y="1410"/>
                  </a:lnTo>
                  <a:lnTo>
                    <a:pt x="2425" y="1387"/>
                  </a:lnTo>
                  <a:lnTo>
                    <a:pt x="0" y="0"/>
                  </a:lnTo>
                  <a:lnTo>
                    <a:pt x="0" y="3618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809245B-50AF-4500-A93A-BC433FAE6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13" y="2262188"/>
              <a:ext cx="2035175" cy="1095375"/>
            </a:xfrm>
            <a:custGeom>
              <a:avLst/>
              <a:gdLst>
                <a:gd name="T0" fmla="*/ 80 w 6410"/>
                <a:gd name="T1" fmla="*/ 1669 h 3451"/>
                <a:gd name="T2" fmla="*/ 393 w 6410"/>
                <a:gd name="T3" fmla="*/ 1853 h 3451"/>
                <a:gd name="T4" fmla="*/ 855 w 6410"/>
                <a:gd name="T5" fmla="*/ 2122 h 3451"/>
                <a:gd name="T6" fmla="*/ 1403 w 6410"/>
                <a:gd name="T7" fmla="*/ 2437 h 3451"/>
                <a:gd name="T8" fmla="*/ 1971 w 6410"/>
                <a:gd name="T9" fmla="*/ 2762 h 3451"/>
                <a:gd name="T10" fmla="*/ 2497 w 6410"/>
                <a:gd name="T11" fmla="*/ 3062 h 3451"/>
                <a:gd name="T12" fmla="*/ 2916 w 6410"/>
                <a:gd name="T13" fmla="*/ 3298 h 3451"/>
                <a:gd name="T14" fmla="*/ 3122 w 6410"/>
                <a:gd name="T15" fmla="*/ 3411 h 3451"/>
                <a:gd name="T16" fmla="*/ 3193 w 6410"/>
                <a:gd name="T17" fmla="*/ 3447 h 3451"/>
                <a:gd name="T18" fmla="*/ 3219 w 6410"/>
                <a:gd name="T19" fmla="*/ 3447 h 3451"/>
                <a:gd name="T20" fmla="*/ 3289 w 6410"/>
                <a:gd name="T21" fmla="*/ 3413 h 3451"/>
                <a:gd name="T22" fmla="*/ 3488 w 6410"/>
                <a:gd name="T23" fmla="*/ 3304 h 3451"/>
                <a:gd name="T24" fmla="*/ 3891 w 6410"/>
                <a:gd name="T25" fmla="*/ 3078 h 3451"/>
                <a:gd name="T26" fmla="*/ 4397 w 6410"/>
                <a:gd name="T27" fmla="*/ 2788 h 3451"/>
                <a:gd name="T28" fmla="*/ 4949 w 6410"/>
                <a:gd name="T29" fmla="*/ 2469 h 3451"/>
                <a:gd name="T30" fmla="*/ 5490 w 6410"/>
                <a:gd name="T31" fmla="*/ 2156 h 3451"/>
                <a:gd name="T32" fmla="*/ 5960 w 6410"/>
                <a:gd name="T33" fmla="*/ 1882 h 3451"/>
                <a:gd name="T34" fmla="*/ 6304 w 6410"/>
                <a:gd name="T35" fmla="*/ 1682 h 3451"/>
                <a:gd name="T36" fmla="*/ 6386 w 6410"/>
                <a:gd name="T37" fmla="*/ 1605 h 3451"/>
                <a:gd name="T38" fmla="*/ 6292 w 6410"/>
                <a:gd name="T39" fmla="*/ 1552 h 3451"/>
                <a:gd name="T40" fmla="*/ 6053 w 6410"/>
                <a:gd name="T41" fmla="*/ 1425 h 3451"/>
                <a:gd name="T42" fmla="*/ 5596 w 6410"/>
                <a:gd name="T43" fmla="*/ 1190 h 3451"/>
                <a:gd name="T44" fmla="*/ 5044 w 6410"/>
                <a:gd name="T45" fmla="*/ 910 h 3451"/>
                <a:gd name="T46" fmla="*/ 4466 w 6410"/>
                <a:gd name="T47" fmla="*/ 619 h 3451"/>
                <a:gd name="T48" fmla="*/ 3927 w 6410"/>
                <a:gd name="T49" fmla="*/ 351 h 3451"/>
                <a:gd name="T50" fmla="*/ 3497 w 6410"/>
                <a:gd name="T51" fmla="*/ 139 h 3451"/>
                <a:gd name="T52" fmla="*/ 3288 w 6410"/>
                <a:gd name="T53" fmla="*/ 37 h 3451"/>
                <a:gd name="T54" fmla="*/ 3217 w 6410"/>
                <a:gd name="T55" fmla="*/ 4 h 3451"/>
                <a:gd name="T56" fmla="*/ 3168 w 6410"/>
                <a:gd name="T57" fmla="*/ 17 h 3451"/>
                <a:gd name="T58" fmla="*/ 2915 w 6410"/>
                <a:gd name="T59" fmla="*/ 139 h 3451"/>
                <a:gd name="T60" fmla="*/ 2484 w 6410"/>
                <a:gd name="T61" fmla="*/ 352 h 3451"/>
                <a:gd name="T62" fmla="*/ 1944 w 6410"/>
                <a:gd name="T63" fmla="*/ 621 h 3451"/>
                <a:gd name="T64" fmla="*/ 1364 w 6410"/>
                <a:gd name="T65" fmla="*/ 912 h 3451"/>
                <a:gd name="T66" fmla="*/ 810 w 6410"/>
                <a:gd name="T67" fmla="*/ 1192 h 3451"/>
                <a:gd name="T68" fmla="*/ 354 w 6410"/>
                <a:gd name="T69" fmla="*/ 1427 h 3451"/>
                <a:gd name="T70" fmla="*/ 115 w 6410"/>
                <a:gd name="T71" fmla="*/ 1553 h 3451"/>
                <a:gd name="T72" fmla="*/ 23 w 6410"/>
                <a:gd name="T73" fmla="*/ 1605 h 3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10" h="3451">
                  <a:moveTo>
                    <a:pt x="0" y="1620"/>
                  </a:moveTo>
                  <a:lnTo>
                    <a:pt x="80" y="1669"/>
                  </a:lnTo>
                  <a:lnTo>
                    <a:pt x="214" y="1749"/>
                  </a:lnTo>
                  <a:lnTo>
                    <a:pt x="393" y="1853"/>
                  </a:lnTo>
                  <a:lnTo>
                    <a:pt x="610" y="1979"/>
                  </a:lnTo>
                  <a:lnTo>
                    <a:pt x="855" y="2122"/>
                  </a:lnTo>
                  <a:lnTo>
                    <a:pt x="1122" y="2276"/>
                  </a:lnTo>
                  <a:lnTo>
                    <a:pt x="1403" y="2437"/>
                  </a:lnTo>
                  <a:lnTo>
                    <a:pt x="1688" y="2601"/>
                  </a:lnTo>
                  <a:lnTo>
                    <a:pt x="1971" y="2762"/>
                  </a:lnTo>
                  <a:lnTo>
                    <a:pt x="2243" y="2918"/>
                  </a:lnTo>
                  <a:lnTo>
                    <a:pt x="2497" y="3062"/>
                  </a:lnTo>
                  <a:lnTo>
                    <a:pt x="2723" y="3189"/>
                  </a:lnTo>
                  <a:lnTo>
                    <a:pt x="2916" y="3298"/>
                  </a:lnTo>
                  <a:lnTo>
                    <a:pt x="3066" y="3380"/>
                  </a:lnTo>
                  <a:lnTo>
                    <a:pt x="3122" y="3411"/>
                  </a:lnTo>
                  <a:lnTo>
                    <a:pt x="3164" y="3433"/>
                  </a:lnTo>
                  <a:lnTo>
                    <a:pt x="3193" y="3447"/>
                  </a:lnTo>
                  <a:lnTo>
                    <a:pt x="3205" y="3451"/>
                  </a:lnTo>
                  <a:lnTo>
                    <a:pt x="3219" y="3447"/>
                  </a:lnTo>
                  <a:lnTo>
                    <a:pt x="3247" y="3434"/>
                  </a:lnTo>
                  <a:lnTo>
                    <a:pt x="3289" y="3413"/>
                  </a:lnTo>
                  <a:lnTo>
                    <a:pt x="3344" y="3383"/>
                  </a:lnTo>
                  <a:lnTo>
                    <a:pt x="3488" y="3304"/>
                  </a:lnTo>
                  <a:lnTo>
                    <a:pt x="3673" y="3201"/>
                  </a:lnTo>
                  <a:lnTo>
                    <a:pt x="3891" y="3078"/>
                  </a:lnTo>
                  <a:lnTo>
                    <a:pt x="4134" y="2938"/>
                  </a:lnTo>
                  <a:lnTo>
                    <a:pt x="4397" y="2788"/>
                  </a:lnTo>
                  <a:lnTo>
                    <a:pt x="4671" y="2629"/>
                  </a:lnTo>
                  <a:lnTo>
                    <a:pt x="4949" y="2469"/>
                  </a:lnTo>
                  <a:lnTo>
                    <a:pt x="5225" y="2310"/>
                  </a:lnTo>
                  <a:lnTo>
                    <a:pt x="5490" y="2156"/>
                  </a:lnTo>
                  <a:lnTo>
                    <a:pt x="5738" y="2012"/>
                  </a:lnTo>
                  <a:lnTo>
                    <a:pt x="5960" y="1882"/>
                  </a:lnTo>
                  <a:lnTo>
                    <a:pt x="6152" y="1770"/>
                  </a:lnTo>
                  <a:lnTo>
                    <a:pt x="6304" y="1682"/>
                  </a:lnTo>
                  <a:lnTo>
                    <a:pt x="6410" y="1620"/>
                  </a:lnTo>
                  <a:lnTo>
                    <a:pt x="6386" y="1605"/>
                  </a:lnTo>
                  <a:lnTo>
                    <a:pt x="6346" y="1582"/>
                  </a:lnTo>
                  <a:lnTo>
                    <a:pt x="6292" y="1552"/>
                  </a:lnTo>
                  <a:lnTo>
                    <a:pt x="6224" y="1516"/>
                  </a:lnTo>
                  <a:lnTo>
                    <a:pt x="6053" y="1425"/>
                  </a:lnTo>
                  <a:lnTo>
                    <a:pt x="5840" y="1316"/>
                  </a:lnTo>
                  <a:lnTo>
                    <a:pt x="5596" y="1190"/>
                  </a:lnTo>
                  <a:lnTo>
                    <a:pt x="5328" y="1054"/>
                  </a:lnTo>
                  <a:lnTo>
                    <a:pt x="5044" y="910"/>
                  </a:lnTo>
                  <a:lnTo>
                    <a:pt x="4754" y="764"/>
                  </a:lnTo>
                  <a:lnTo>
                    <a:pt x="4466" y="619"/>
                  </a:lnTo>
                  <a:lnTo>
                    <a:pt x="4187" y="480"/>
                  </a:lnTo>
                  <a:lnTo>
                    <a:pt x="3927" y="351"/>
                  </a:lnTo>
                  <a:lnTo>
                    <a:pt x="3694" y="236"/>
                  </a:lnTo>
                  <a:lnTo>
                    <a:pt x="3497" y="139"/>
                  </a:lnTo>
                  <a:lnTo>
                    <a:pt x="3344" y="65"/>
                  </a:lnTo>
                  <a:lnTo>
                    <a:pt x="3288" y="37"/>
                  </a:lnTo>
                  <a:lnTo>
                    <a:pt x="3244" y="17"/>
                  </a:lnTo>
                  <a:lnTo>
                    <a:pt x="3217" y="4"/>
                  </a:lnTo>
                  <a:lnTo>
                    <a:pt x="3206" y="0"/>
                  </a:lnTo>
                  <a:lnTo>
                    <a:pt x="3168" y="17"/>
                  </a:lnTo>
                  <a:lnTo>
                    <a:pt x="3068" y="65"/>
                  </a:lnTo>
                  <a:lnTo>
                    <a:pt x="2915" y="139"/>
                  </a:lnTo>
                  <a:lnTo>
                    <a:pt x="2717" y="236"/>
                  </a:lnTo>
                  <a:lnTo>
                    <a:pt x="2484" y="352"/>
                  </a:lnTo>
                  <a:lnTo>
                    <a:pt x="2224" y="482"/>
                  </a:lnTo>
                  <a:lnTo>
                    <a:pt x="1944" y="621"/>
                  </a:lnTo>
                  <a:lnTo>
                    <a:pt x="1655" y="766"/>
                  </a:lnTo>
                  <a:lnTo>
                    <a:pt x="1364" y="912"/>
                  </a:lnTo>
                  <a:lnTo>
                    <a:pt x="1079" y="1056"/>
                  </a:lnTo>
                  <a:lnTo>
                    <a:pt x="810" y="1192"/>
                  </a:lnTo>
                  <a:lnTo>
                    <a:pt x="565" y="1318"/>
                  </a:lnTo>
                  <a:lnTo>
                    <a:pt x="354" y="1427"/>
                  </a:lnTo>
                  <a:lnTo>
                    <a:pt x="182" y="1517"/>
                  </a:lnTo>
                  <a:lnTo>
                    <a:pt x="115" y="1553"/>
                  </a:lnTo>
                  <a:lnTo>
                    <a:pt x="61" y="1583"/>
                  </a:lnTo>
                  <a:lnTo>
                    <a:pt x="23" y="1605"/>
                  </a:lnTo>
                  <a:lnTo>
                    <a:pt x="0" y="162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CFC764FB-E311-4A4E-A5A2-098005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938" y="2484438"/>
              <a:ext cx="1138238" cy="627063"/>
            </a:xfrm>
            <a:custGeom>
              <a:avLst/>
              <a:gdLst>
                <a:gd name="T0" fmla="*/ 249 w 3585"/>
                <a:gd name="T1" fmla="*/ 863 h 1974"/>
                <a:gd name="T2" fmla="*/ 557 w 3585"/>
                <a:gd name="T3" fmla="*/ 702 h 1974"/>
                <a:gd name="T4" fmla="*/ 861 w 3585"/>
                <a:gd name="T5" fmla="*/ 543 h 1974"/>
                <a:gd name="T6" fmla="*/ 1156 w 3585"/>
                <a:gd name="T7" fmla="*/ 389 h 1974"/>
                <a:gd name="T8" fmla="*/ 1446 w 3585"/>
                <a:gd name="T9" fmla="*/ 238 h 1974"/>
                <a:gd name="T10" fmla="*/ 1732 w 3585"/>
                <a:gd name="T11" fmla="*/ 89 h 1974"/>
                <a:gd name="T12" fmla="*/ 1964 w 3585"/>
                <a:gd name="T13" fmla="*/ 33 h 1974"/>
                <a:gd name="T14" fmla="*/ 2123 w 3585"/>
                <a:gd name="T15" fmla="*/ 115 h 1974"/>
                <a:gd name="T16" fmla="*/ 2283 w 3585"/>
                <a:gd name="T17" fmla="*/ 198 h 1974"/>
                <a:gd name="T18" fmla="*/ 2355 w 3585"/>
                <a:gd name="T19" fmla="*/ 317 h 1974"/>
                <a:gd name="T20" fmla="*/ 2066 w 3585"/>
                <a:gd name="T21" fmla="*/ 578 h 1974"/>
                <a:gd name="T22" fmla="*/ 1769 w 3585"/>
                <a:gd name="T23" fmla="*/ 848 h 1974"/>
                <a:gd name="T24" fmla="*/ 1462 w 3585"/>
                <a:gd name="T25" fmla="*/ 1125 h 1974"/>
                <a:gd name="T26" fmla="*/ 1715 w 3585"/>
                <a:gd name="T27" fmla="*/ 1040 h 1974"/>
                <a:gd name="T28" fmla="*/ 1965 w 3585"/>
                <a:gd name="T29" fmla="*/ 954 h 1974"/>
                <a:gd name="T30" fmla="*/ 2215 w 3585"/>
                <a:gd name="T31" fmla="*/ 870 h 1974"/>
                <a:gd name="T32" fmla="*/ 2460 w 3585"/>
                <a:gd name="T33" fmla="*/ 787 h 1974"/>
                <a:gd name="T34" fmla="*/ 2703 w 3585"/>
                <a:gd name="T35" fmla="*/ 704 h 1974"/>
                <a:gd name="T36" fmla="*/ 2945 w 3585"/>
                <a:gd name="T37" fmla="*/ 623 h 1974"/>
                <a:gd name="T38" fmla="*/ 3141 w 3585"/>
                <a:gd name="T39" fmla="*/ 642 h 1974"/>
                <a:gd name="T40" fmla="*/ 3310 w 3585"/>
                <a:gd name="T41" fmla="*/ 731 h 1974"/>
                <a:gd name="T42" fmla="*/ 3482 w 3585"/>
                <a:gd name="T43" fmla="*/ 819 h 1974"/>
                <a:gd name="T44" fmla="*/ 3474 w 3585"/>
                <a:gd name="T45" fmla="*/ 938 h 1974"/>
                <a:gd name="T46" fmla="*/ 3192 w 3585"/>
                <a:gd name="T47" fmla="*/ 1103 h 1974"/>
                <a:gd name="T48" fmla="*/ 2907 w 3585"/>
                <a:gd name="T49" fmla="*/ 1271 h 1974"/>
                <a:gd name="T50" fmla="*/ 2617 w 3585"/>
                <a:gd name="T51" fmla="*/ 1440 h 1974"/>
                <a:gd name="T52" fmla="*/ 2317 w 3585"/>
                <a:gd name="T53" fmla="*/ 1616 h 1974"/>
                <a:gd name="T54" fmla="*/ 2013 w 3585"/>
                <a:gd name="T55" fmla="*/ 1794 h 1974"/>
                <a:gd name="T56" fmla="*/ 1706 w 3585"/>
                <a:gd name="T57" fmla="*/ 1974 h 1974"/>
                <a:gd name="T58" fmla="*/ 1489 w 3585"/>
                <a:gd name="T59" fmla="*/ 1851 h 1974"/>
                <a:gd name="T60" fmla="*/ 1459 w 3585"/>
                <a:gd name="T61" fmla="*/ 1720 h 1974"/>
                <a:gd name="T62" fmla="*/ 1702 w 3585"/>
                <a:gd name="T63" fmla="*/ 1581 h 1974"/>
                <a:gd name="T64" fmla="*/ 1942 w 3585"/>
                <a:gd name="T65" fmla="*/ 1443 h 1974"/>
                <a:gd name="T66" fmla="*/ 2226 w 3585"/>
                <a:gd name="T67" fmla="*/ 1281 h 1974"/>
                <a:gd name="T68" fmla="*/ 2684 w 3585"/>
                <a:gd name="T69" fmla="*/ 1018 h 1974"/>
                <a:gd name="T70" fmla="*/ 2696 w 3585"/>
                <a:gd name="T71" fmla="*/ 975 h 1974"/>
                <a:gd name="T72" fmla="*/ 2413 w 3585"/>
                <a:gd name="T73" fmla="*/ 1075 h 1974"/>
                <a:gd name="T74" fmla="*/ 2127 w 3585"/>
                <a:gd name="T75" fmla="*/ 1175 h 1974"/>
                <a:gd name="T76" fmla="*/ 1837 w 3585"/>
                <a:gd name="T77" fmla="*/ 1277 h 1974"/>
                <a:gd name="T78" fmla="*/ 1541 w 3585"/>
                <a:gd name="T79" fmla="*/ 1381 h 1974"/>
                <a:gd name="T80" fmla="*/ 1244 w 3585"/>
                <a:gd name="T81" fmla="*/ 1486 h 1974"/>
                <a:gd name="T82" fmla="*/ 961 w 3585"/>
                <a:gd name="T83" fmla="*/ 1545 h 1974"/>
                <a:gd name="T84" fmla="*/ 746 w 3585"/>
                <a:gd name="T85" fmla="*/ 1422 h 1974"/>
                <a:gd name="T86" fmla="*/ 890 w 3585"/>
                <a:gd name="T87" fmla="*/ 1176 h 1974"/>
                <a:gd name="T88" fmla="*/ 1264 w 3585"/>
                <a:gd name="T89" fmla="*/ 855 h 1974"/>
                <a:gd name="T90" fmla="*/ 1622 w 3585"/>
                <a:gd name="T91" fmla="*/ 549 h 1974"/>
                <a:gd name="T92" fmla="*/ 1650 w 3585"/>
                <a:gd name="T93" fmla="*/ 466 h 1974"/>
                <a:gd name="T94" fmla="*/ 1188 w 3585"/>
                <a:gd name="T95" fmla="*/ 712 h 1974"/>
                <a:gd name="T96" fmla="*/ 903 w 3585"/>
                <a:gd name="T97" fmla="*/ 864 h 1974"/>
                <a:gd name="T98" fmla="*/ 661 w 3585"/>
                <a:gd name="T99" fmla="*/ 993 h 1974"/>
                <a:gd name="T100" fmla="*/ 417 w 3585"/>
                <a:gd name="T101" fmla="*/ 1123 h 1974"/>
                <a:gd name="T102" fmla="*/ 199 w 3585"/>
                <a:gd name="T103" fmla="*/ 1107 h 1974"/>
                <a:gd name="T104" fmla="*/ 0 w 3585"/>
                <a:gd name="T105" fmla="*/ 993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85" h="1974">
                  <a:moveTo>
                    <a:pt x="0" y="993"/>
                  </a:moveTo>
                  <a:lnTo>
                    <a:pt x="62" y="960"/>
                  </a:lnTo>
                  <a:lnTo>
                    <a:pt x="124" y="927"/>
                  </a:lnTo>
                  <a:lnTo>
                    <a:pt x="187" y="895"/>
                  </a:lnTo>
                  <a:lnTo>
                    <a:pt x="249" y="863"/>
                  </a:lnTo>
                  <a:lnTo>
                    <a:pt x="311" y="830"/>
                  </a:lnTo>
                  <a:lnTo>
                    <a:pt x="373" y="798"/>
                  </a:lnTo>
                  <a:lnTo>
                    <a:pt x="435" y="766"/>
                  </a:lnTo>
                  <a:lnTo>
                    <a:pt x="495" y="734"/>
                  </a:lnTo>
                  <a:lnTo>
                    <a:pt x="557" y="702"/>
                  </a:lnTo>
                  <a:lnTo>
                    <a:pt x="617" y="670"/>
                  </a:lnTo>
                  <a:lnTo>
                    <a:pt x="679" y="638"/>
                  </a:lnTo>
                  <a:lnTo>
                    <a:pt x="740" y="606"/>
                  </a:lnTo>
                  <a:lnTo>
                    <a:pt x="800" y="575"/>
                  </a:lnTo>
                  <a:lnTo>
                    <a:pt x="861" y="543"/>
                  </a:lnTo>
                  <a:lnTo>
                    <a:pt x="920" y="513"/>
                  </a:lnTo>
                  <a:lnTo>
                    <a:pt x="981" y="481"/>
                  </a:lnTo>
                  <a:lnTo>
                    <a:pt x="1040" y="450"/>
                  </a:lnTo>
                  <a:lnTo>
                    <a:pt x="1098" y="420"/>
                  </a:lnTo>
                  <a:lnTo>
                    <a:pt x="1156" y="389"/>
                  </a:lnTo>
                  <a:lnTo>
                    <a:pt x="1215" y="359"/>
                  </a:lnTo>
                  <a:lnTo>
                    <a:pt x="1272" y="328"/>
                  </a:lnTo>
                  <a:lnTo>
                    <a:pt x="1331" y="299"/>
                  </a:lnTo>
                  <a:lnTo>
                    <a:pt x="1388" y="269"/>
                  </a:lnTo>
                  <a:lnTo>
                    <a:pt x="1446" y="238"/>
                  </a:lnTo>
                  <a:lnTo>
                    <a:pt x="1503" y="208"/>
                  </a:lnTo>
                  <a:lnTo>
                    <a:pt x="1560" y="178"/>
                  </a:lnTo>
                  <a:lnTo>
                    <a:pt x="1618" y="148"/>
                  </a:lnTo>
                  <a:lnTo>
                    <a:pt x="1675" y="119"/>
                  </a:lnTo>
                  <a:lnTo>
                    <a:pt x="1732" y="89"/>
                  </a:lnTo>
                  <a:lnTo>
                    <a:pt x="1788" y="60"/>
                  </a:lnTo>
                  <a:lnTo>
                    <a:pt x="1845" y="30"/>
                  </a:lnTo>
                  <a:lnTo>
                    <a:pt x="1902" y="0"/>
                  </a:lnTo>
                  <a:lnTo>
                    <a:pt x="1933" y="17"/>
                  </a:lnTo>
                  <a:lnTo>
                    <a:pt x="1964" y="33"/>
                  </a:lnTo>
                  <a:lnTo>
                    <a:pt x="1996" y="49"/>
                  </a:lnTo>
                  <a:lnTo>
                    <a:pt x="2028" y="66"/>
                  </a:lnTo>
                  <a:lnTo>
                    <a:pt x="2060" y="82"/>
                  </a:lnTo>
                  <a:lnTo>
                    <a:pt x="2091" y="99"/>
                  </a:lnTo>
                  <a:lnTo>
                    <a:pt x="2123" y="115"/>
                  </a:lnTo>
                  <a:lnTo>
                    <a:pt x="2155" y="131"/>
                  </a:lnTo>
                  <a:lnTo>
                    <a:pt x="2187" y="148"/>
                  </a:lnTo>
                  <a:lnTo>
                    <a:pt x="2219" y="165"/>
                  </a:lnTo>
                  <a:lnTo>
                    <a:pt x="2251" y="181"/>
                  </a:lnTo>
                  <a:lnTo>
                    <a:pt x="2283" y="198"/>
                  </a:lnTo>
                  <a:lnTo>
                    <a:pt x="2315" y="214"/>
                  </a:lnTo>
                  <a:lnTo>
                    <a:pt x="2347" y="231"/>
                  </a:lnTo>
                  <a:lnTo>
                    <a:pt x="2379" y="249"/>
                  </a:lnTo>
                  <a:lnTo>
                    <a:pt x="2412" y="264"/>
                  </a:lnTo>
                  <a:lnTo>
                    <a:pt x="2355" y="317"/>
                  </a:lnTo>
                  <a:lnTo>
                    <a:pt x="2297" y="369"/>
                  </a:lnTo>
                  <a:lnTo>
                    <a:pt x="2240" y="420"/>
                  </a:lnTo>
                  <a:lnTo>
                    <a:pt x="2182" y="472"/>
                  </a:lnTo>
                  <a:lnTo>
                    <a:pt x="2125" y="525"/>
                  </a:lnTo>
                  <a:lnTo>
                    <a:pt x="2066" y="578"/>
                  </a:lnTo>
                  <a:lnTo>
                    <a:pt x="2008" y="631"/>
                  </a:lnTo>
                  <a:lnTo>
                    <a:pt x="1950" y="684"/>
                  </a:lnTo>
                  <a:lnTo>
                    <a:pt x="1889" y="738"/>
                  </a:lnTo>
                  <a:lnTo>
                    <a:pt x="1829" y="793"/>
                  </a:lnTo>
                  <a:lnTo>
                    <a:pt x="1769" y="848"/>
                  </a:lnTo>
                  <a:lnTo>
                    <a:pt x="1707" y="902"/>
                  </a:lnTo>
                  <a:lnTo>
                    <a:pt x="1647" y="958"/>
                  </a:lnTo>
                  <a:lnTo>
                    <a:pt x="1585" y="1013"/>
                  </a:lnTo>
                  <a:lnTo>
                    <a:pt x="1523" y="1069"/>
                  </a:lnTo>
                  <a:lnTo>
                    <a:pt x="1462" y="1125"/>
                  </a:lnTo>
                  <a:lnTo>
                    <a:pt x="1513" y="1108"/>
                  </a:lnTo>
                  <a:lnTo>
                    <a:pt x="1563" y="1091"/>
                  </a:lnTo>
                  <a:lnTo>
                    <a:pt x="1614" y="1074"/>
                  </a:lnTo>
                  <a:lnTo>
                    <a:pt x="1665" y="1057"/>
                  </a:lnTo>
                  <a:lnTo>
                    <a:pt x="1715" y="1040"/>
                  </a:lnTo>
                  <a:lnTo>
                    <a:pt x="1765" y="1023"/>
                  </a:lnTo>
                  <a:lnTo>
                    <a:pt x="1816" y="1006"/>
                  </a:lnTo>
                  <a:lnTo>
                    <a:pt x="1866" y="988"/>
                  </a:lnTo>
                  <a:lnTo>
                    <a:pt x="1916" y="971"/>
                  </a:lnTo>
                  <a:lnTo>
                    <a:pt x="1965" y="954"/>
                  </a:lnTo>
                  <a:lnTo>
                    <a:pt x="2015" y="937"/>
                  </a:lnTo>
                  <a:lnTo>
                    <a:pt x="2065" y="920"/>
                  </a:lnTo>
                  <a:lnTo>
                    <a:pt x="2115" y="903"/>
                  </a:lnTo>
                  <a:lnTo>
                    <a:pt x="2165" y="886"/>
                  </a:lnTo>
                  <a:lnTo>
                    <a:pt x="2215" y="870"/>
                  </a:lnTo>
                  <a:lnTo>
                    <a:pt x="2265" y="853"/>
                  </a:lnTo>
                  <a:lnTo>
                    <a:pt x="2314" y="836"/>
                  </a:lnTo>
                  <a:lnTo>
                    <a:pt x="2363" y="820"/>
                  </a:lnTo>
                  <a:lnTo>
                    <a:pt x="2412" y="803"/>
                  </a:lnTo>
                  <a:lnTo>
                    <a:pt x="2460" y="787"/>
                  </a:lnTo>
                  <a:lnTo>
                    <a:pt x="2509" y="770"/>
                  </a:lnTo>
                  <a:lnTo>
                    <a:pt x="2558" y="754"/>
                  </a:lnTo>
                  <a:lnTo>
                    <a:pt x="2607" y="737"/>
                  </a:lnTo>
                  <a:lnTo>
                    <a:pt x="2654" y="721"/>
                  </a:lnTo>
                  <a:lnTo>
                    <a:pt x="2703" y="704"/>
                  </a:lnTo>
                  <a:lnTo>
                    <a:pt x="2751" y="688"/>
                  </a:lnTo>
                  <a:lnTo>
                    <a:pt x="2800" y="672"/>
                  </a:lnTo>
                  <a:lnTo>
                    <a:pt x="2848" y="655"/>
                  </a:lnTo>
                  <a:lnTo>
                    <a:pt x="2896" y="639"/>
                  </a:lnTo>
                  <a:lnTo>
                    <a:pt x="2945" y="623"/>
                  </a:lnTo>
                  <a:lnTo>
                    <a:pt x="2992" y="607"/>
                  </a:lnTo>
                  <a:lnTo>
                    <a:pt x="3040" y="590"/>
                  </a:lnTo>
                  <a:lnTo>
                    <a:pt x="3073" y="608"/>
                  </a:lnTo>
                  <a:lnTo>
                    <a:pt x="3107" y="625"/>
                  </a:lnTo>
                  <a:lnTo>
                    <a:pt x="3141" y="642"/>
                  </a:lnTo>
                  <a:lnTo>
                    <a:pt x="3175" y="661"/>
                  </a:lnTo>
                  <a:lnTo>
                    <a:pt x="3208" y="678"/>
                  </a:lnTo>
                  <a:lnTo>
                    <a:pt x="3242" y="696"/>
                  </a:lnTo>
                  <a:lnTo>
                    <a:pt x="3276" y="713"/>
                  </a:lnTo>
                  <a:lnTo>
                    <a:pt x="3310" y="731"/>
                  </a:lnTo>
                  <a:lnTo>
                    <a:pt x="3344" y="748"/>
                  </a:lnTo>
                  <a:lnTo>
                    <a:pt x="3378" y="766"/>
                  </a:lnTo>
                  <a:lnTo>
                    <a:pt x="3412" y="784"/>
                  </a:lnTo>
                  <a:lnTo>
                    <a:pt x="3447" y="801"/>
                  </a:lnTo>
                  <a:lnTo>
                    <a:pt x="3482" y="819"/>
                  </a:lnTo>
                  <a:lnTo>
                    <a:pt x="3516" y="837"/>
                  </a:lnTo>
                  <a:lnTo>
                    <a:pt x="3551" y="855"/>
                  </a:lnTo>
                  <a:lnTo>
                    <a:pt x="3585" y="872"/>
                  </a:lnTo>
                  <a:lnTo>
                    <a:pt x="3529" y="905"/>
                  </a:lnTo>
                  <a:lnTo>
                    <a:pt x="3474" y="938"/>
                  </a:lnTo>
                  <a:lnTo>
                    <a:pt x="3418" y="970"/>
                  </a:lnTo>
                  <a:lnTo>
                    <a:pt x="3361" y="1003"/>
                  </a:lnTo>
                  <a:lnTo>
                    <a:pt x="3305" y="1036"/>
                  </a:lnTo>
                  <a:lnTo>
                    <a:pt x="3249" y="1069"/>
                  </a:lnTo>
                  <a:lnTo>
                    <a:pt x="3192" y="1103"/>
                  </a:lnTo>
                  <a:lnTo>
                    <a:pt x="3136" y="1136"/>
                  </a:lnTo>
                  <a:lnTo>
                    <a:pt x="3079" y="1169"/>
                  </a:lnTo>
                  <a:lnTo>
                    <a:pt x="3022" y="1202"/>
                  </a:lnTo>
                  <a:lnTo>
                    <a:pt x="2965" y="1237"/>
                  </a:lnTo>
                  <a:lnTo>
                    <a:pt x="2907" y="1271"/>
                  </a:lnTo>
                  <a:lnTo>
                    <a:pt x="2850" y="1304"/>
                  </a:lnTo>
                  <a:lnTo>
                    <a:pt x="2793" y="1338"/>
                  </a:lnTo>
                  <a:lnTo>
                    <a:pt x="2734" y="1372"/>
                  </a:lnTo>
                  <a:lnTo>
                    <a:pt x="2677" y="1406"/>
                  </a:lnTo>
                  <a:lnTo>
                    <a:pt x="2617" y="1440"/>
                  </a:lnTo>
                  <a:lnTo>
                    <a:pt x="2558" y="1475"/>
                  </a:lnTo>
                  <a:lnTo>
                    <a:pt x="2498" y="1510"/>
                  </a:lnTo>
                  <a:lnTo>
                    <a:pt x="2439" y="1545"/>
                  </a:lnTo>
                  <a:lnTo>
                    <a:pt x="2378" y="1580"/>
                  </a:lnTo>
                  <a:lnTo>
                    <a:pt x="2317" y="1616"/>
                  </a:lnTo>
                  <a:lnTo>
                    <a:pt x="2257" y="1652"/>
                  </a:lnTo>
                  <a:lnTo>
                    <a:pt x="2196" y="1687"/>
                  </a:lnTo>
                  <a:lnTo>
                    <a:pt x="2136" y="1722"/>
                  </a:lnTo>
                  <a:lnTo>
                    <a:pt x="2075" y="1758"/>
                  </a:lnTo>
                  <a:lnTo>
                    <a:pt x="2013" y="1794"/>
                  </a:lnTo>
                  <a:lnTo>
                    <a:pt x="1953" y="1830"/>
                  </a:lnTo>
                  <a:lnTo>
                    <a:pt x="1891" y="1866"/>
                  </a:lnTo>
                  <a:lnTo>
                    <a:pt x="1829" y="1902"/>
                  </a:lnTo>
                  <a:lnTo>
                    <a:pt x="1768" y="1938"/>
                  </a:lnTo>
                  <a:lnTo>
                    <a:pt x="1706" y="1974"/>
                  </a:lnTo>
                  <a:lnTo>
                    <a:pt x="1662" y="1950"/>
                  </a:lnTo>
                  <a:lnTo>
                    <a:pt x="1619" y="1925"/>
                  </a:lnTo>
                  <a:lnTo>
                    <a:pt x="1575" y="1900"/>
                  </a:lnTo>
                  <a:lnTo>
                    <a:pt x="1533" y="1875"/>
                  </a:lnTo>
                  <a:lnTo>
                    <a:pt x="1489" y="1851"/>
                  </a:lnTo>
                  <a:lnTo>
                    <a:pt x="1447" y="1825"/>
                  </a:lnTo>
                  <a:lnTo>
                    <a:pt x="1404" y="1801"/>
                  </a:lnTo>
                  <a:lnTo>
                    <a:pt x="1362" y="1776"/>
                  </a:lnTo>
                  <a:lnTo>
                    <a:pt x="1411" y="1749"/>
                  </a:lnTo>
                  <a:lnTo>
                    <a:pt x="1459" y="1720"/>
                  </a:lnTo>
                  <a:lnTo>
                    <a:pt x="1508" y="1692"/>
                  </a:lnTo>
                  <a:lnTo>
                    <a:pt x="1556" y="1665"/>
                  </a:lnTo>
                  <a:lnTo>
                    <a:pt x="1605" y="1637"/>
                  </a:lnTo>
                  <a:lnTo>
                    <a:pt x="1654" y="1609"/>
                  </a:lnTo>
                  <a:lnTo>
                    <a:pt x="1702" y="1581"/>
                  </a:lnTo>
                  <a:lnTo>
                    <a:pt x="1751" y="1554"/>
                  </a:lnTo>
                  <a:lnTo>
                    <a:pt x="1799" y="1526"/>
                  </a:lnTo>
                  <a:lnTo>
                    <a:pt x="1846" y="1498"/>
                  </a:lnTo>
                  <a:lnTo>
                    <a:pt x="1894" y="1471"/>
                  </a:lnTo>
                  <a:lnTo>
                    <a:pt x="1942" y="1443"/>
                  </a:lnTo>
                  <a:lnTo>
                    <a:pt x="1990" y="1416"/>
                  </a:lnTo>
                  <a:lnTo>
                    <a:pt x="2038" y="1389"/>
                  </a:lnTo>
                  <a:lnTo>
                    <a:pt x="2086" y="1362"/>
                  </a:lnTo>
                  <a:lnTo>
                    <a:pt x="2132" y="1334"/>
                  </a:lnTo>
                  <a:lnTo>
                    <a:pt x="2226" y="1281"/>
                  </a:lnTo>
                  <a:lnTo>
                    <a:pt x="2318" y="1228"/>
                  </a:lnTo>
                  <a:lnTo>
                    <a:pt x="2411" y="1176"/>
                  </a:lnTo>
                  <a:lnTo>
                    <a:pt x="2502" y="1123"/>
                  </a:lnTo>
                  <a:lnTo>
                    <a:pt x="2594" y="1070"/>
                  </a:lnTo>
                  <a:lnTo>
                    <a:pt x="2684" y="1018"/>
                  </a:lnTo>
                  <a:lnTo>
                    <a:pt x="2776" y="967"/>
                  </a:lnTo>
                  <a:lnTo>
                    <a:pt x="2865" y="915"/>
                  </a:lnTo>
                  <a:lnTo>
                    <a:pt x="2809" y="935"/>
                  </a:lnTo>
                  <a:lnTo>
                    <a:pt x="2752" y="954"/>
                  </a:lnTo>
                  <a:lnTo>
                    <a:pt x="2696" y="975"/>
                  </a:lnTo>
                  <a:lnTo>
                    <a:pt x="2640" y="995"/>
                  </a:lnTo>
                  <a:lnTo>
                    <a:pt x="2583" y="1014"/>
                  </a:lnTo>
                  <a:lnTo>
                    <a:pt x="2527" y="1034"/>
                  </a:lnTo>
                  <a:lnTo>
                    <a:pt x="2469" y="1054"/>
                  </a:lnTo>
                  <a:lnTo>
                    <a:pt x="2413" y="1075"/>
                  </a:lnTo>
                  <a:lnTo>
                    <a:pt x="2356" y="1095"/>
                  </a:lnTo>
                  <a:lnTo>
                    <a:pt x="2298" y="1114"/>
                  </a:lnTo>
                  <a:lnTo>
                    <a:pt x="2242" y="1134"/>
                  </a:lnTo>
                  <a:lnTo>
                    <a:pt x="2184" y="1155"/>
                  </a:lnTo>
                  <a:lnTo>
                    <a:pt x="2127" y="1175"/>
                  </a:lnTo>
                  <a:lnTo>
                    <a:pt x="2070" y="1195"/>
                  </a:lnTo>
                  <a:lnTo>
                    <a:pt x="2011" y="1215"/>
                  </a:lnTo>
                  <a:lnTo>
                    <a:pt x="1954" y="1235"/>
                  </a:lnTo>
                  <a:lnTo>
                    <a:pt x="1895" y="1257"/>
                  </a:lnTo>
                  <a:lnTo>
                    <a:pt x="1837" y="1277"/>
                  </a:lnTo>
                  <a:lnTo>
                    <a:pt x="1778" y="1298"/>
                  </a:lnTo>
                  <a:lnTo>
                    <a:pt x="1719" y="1319"/>
                  </a:lnTo>
                  <a:lnTo>
                    <a:pt x="1660" y="1340"/>
                  </a:lnTo>
                  <a:lnTo>
                    <a:pt x="1601" y="1360"/>
                  </a:lnTo>
                  <a:lnTo>
                    <a:pt x="1541" y="1381"/>
                  </a:lnTo>
                  <a:lnTo>
                    <a:pt x="1482" y="1402"/>
                  </a:lnTo>
                  <a:lnTo>
                    <a:pt x="1422" y="1423"/>
                  </a:lnTo>
                  <a:lnTo>
                    <a:pt x="1363" y="1444"/>
                  </a:lnTo>
                  <a:lnTo>
                    <a:pt x="1303" y="1465"/>
                  </a:lnTo>
                  <a:lnTo>
                    <a:pt x="1244" y="1486"/>
                  </a:lnTo>
                  <a:lnTo>
                    <a:pt x="1184" y="1507"/>
                  </a:lnTo>
                  <a:lnTo>
                    <a:pt x="1123" y="1528"/>
                  </a:lnTo>
                  <a:lnTo>
                    <a:pt x="1064" y="1550"/>
                  </a:lnTo>
                  <a:lnTo>
                    <a:pt x="1003" y="1571"/>
                  </a:lnTo>
                  <a:lnTo>
                    <a:pt x="961" y="1545"/>
                  </a:lnTo>
                  <a:lnTo>
                    <a:pt x="917" y="1521"/>
                  </a:lnTo>
                  <a:lnTo>
                    <a:pt x="875" y="1496"/>
                  </a:lnTo>
                  <a:lnTo>
                    <a:pt x="831" y="1471"/>
                  </a:lnTo>
                  <a:lnTo>
                    <a:pt x="789" y="1446"/>
                  </a:lnTo>
                  <a:lnTo>
                    <a:pt x="746" y="1422"/>
                  </a:lnTo>
                  <a:lnTo>
                    <a:pt x="704" y="1397"/>
                  </a:lnTo>
                  <a:lnTo>
                    <a:pt x="661" y="1373"/>
                  </a:lnTo>
                  <a:lnTo>
                    <a:pt x="738" y="1307"/>
                  </a:lnTo>
                  <a:lnTo>
                    <a:pt x="814" y="1242"/>
                  </a:lnTo>
                  <a:lnTo>
                    <a:pt x="890" y="1176"/>
                  </a:lnTo>
                  <a:lnTo>
                    <a:pt x="965" y="1111"/>
                  </a:lnTo>
                  <a:lnTo>
                    <a:pt x="1041" y="1047"/>
                  </a:lnTo>
                  <a:lnTo>
                    <a:pt x="1116" y="983"/>
                  </a:lnTo>
                  <a:lnTo>
                    <a:pt x="1190" y="919"/>
                  </a:lnTo>
                  <a:lnTo>
                    <a:pt x="1264" y="855"/>
                  </a:lnTo>
                  <a:lnTo>
                    <a:pt x="1336" y="794"/>
                  </a:lnTo>
                  <a:lnTo>
                    <a:pt x="1408" y="732"/>
                  </a:lnTo>
                  <a:lnTo>
                    <a:pt x="1480" y="670"/>
                  </a:lnTo>
                  <a:lnTo>
                    <a:pt x="1551" y="609"/>
                  </a:lnTo>
                  <a:lnTo>
                    <a:pt x="1622" y="549"/>
                  </a:lnTo>
                  <a:lnTo>
                    <a:pt x="1692" y="488"/>
                  </a:lnTo>
                  <a:lnTo>
                    <a:pt x="1762" y="428"/>
                  </a:lnTo>
                  <a:lnTo>
                    <a:pt x="1833" y="369"/>
                  </a:lnTo>
                  <a:lnTo>
                    <a:pt x="1741" y="417"/>
                  </a:lnTo>
                  <a:lnTo>
                    <a:pt x="1650" y="466"/>
                  </a:lnTo>
                  <a:lnTo>
                    <a:pt x="1558" y="515"/>
                  </a:lnTo>
                  <a:lnTo>
                    <a:pt x="1467" y="564"/>
                  </a:lnTo>
                  <a:lnTo>
                    <a:pt x="1374" y="613"/>
                  </a:lnTo>
                  <a:lnTo>
                    <a:pt x="1281" y="663"/>
                  </a:lnTo>
                  <a:lnTo>
                    <a:pt x="1188" y="712"/>
                  </a:lnTo>
                  <a:lnTo>
                    <a:pt x="1095" y="762"/>
                  </a:lnTo>
                  <a:lnTo>
                    <a:pt x="1047" y="787"/>
                  </a:lnTo>
                  <a:lnTo>
                    <a:pt x="999" y="813"/>
                  </a:lnTo>
                  <a:lnTo>
                    <a:pt x="951" y="838"/>
                  </a:lnTo>
                  <a:lnTo>
                    <a:pt x="903" y="864"/>
                  </a:lnTo>
                  <a:lnTo>
                    <a:pt x="855" y="889"/>
                  </a:lnTo>
                  <a:lnTo>
                    <a:pt x="807" y="915"/>
                  </a:lnTo>
                  <a:lnTo>
                    <a:pt x="758" y="941"/>
                  </a:lnTo>
                  <a:lnTo>
                    <a:pt x="710" y="967"/>
                  </a:lnTo>
                  <a:lnTo>
                    <a:pt x="661" y="993"/>
                  </a:lnTo>
                  <a:lnTo>
                    <a:pt x="612" y="1018"/>
                  </a:lnTo>
                  <a:lnTo>
                    <a:pt x="563" y="1045"/>
                  </a:lnTo>
                  <a:lnTo>
                    <a:pt x="514" y="1070"/>
                  </a:lnTo>
                  <a:lnTo>
                    <a:pt x="465" y="1097"/>
                  </a:lnTo>
                  <a:lnTo>
                    <a:pt x="417" y="1123"/>
                  </a:lnTo>
                  <a:lnTo>
                    <a:pt x="368" y="1149"/>
                  </a:lnTo>
                  <a:lnTo>
                    <a:pt x="318" y="1176"/>
                  </a:lnTo>
                  <a:lnTo>
                    <a:pt x="278" y="1152"/>
                  </a:lnTo>
                  <a:lnTo>
                    <a:pt x="238" y="1129"/>
                  </a:lnTo>
                  <a:lnTo>
                    <a:pt x="199" y="1107"/>
                  </a:lnTo>
                  <a:lnTo>
                    <a:pt x="158" y="1083"/>
                  </a:lnTo>
                  <a:lnTo>
                    <a:pt x="119" y="1061"/>
                  </a:lnTo>
                  <a:lnTo>
                    <a:pt x="78" y="1037"/>
                  </a:lnTo>
                  <a:lnTo>
                    <a:pt x="39" y="1015"/>
                  </a:lnTo>
                  <a:lnTo>
                    <a:pt x="0" y="993"/>
                  </a:lnTo>
                  <a:close/>
                </a:path>
              </a:pathLst>
            </a:custGeom>
            <a:solidFill>
              <a:srgbClr val="FDEE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BBB470E-FC57-47E7-B535-B3334C12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926" y="3244851"/>
              <a:ext cx="490538" cy="1000125"/>
            </a:xfrm>
            <a:custGeom>
              <a:avLst/>
              <a:gdLst>
                <a:gd name="T0" fmla="*/ 2 w 1546"/>
                <a:gd name="T1" fmla="*/ 2006 h 3150"/>
                <a:gd name="T2" fmla="*/ 5 w 1546"/>
                <a:gd name="T3" fmla="*/ 1724 h 3150"/>
                <a:gd name="T4" fmla="*/ 9 w 1546"/>
                <a:gd name="T5" fmla="*/ 1442 h 3150"/>
                <a:gd name="T6" fmla="*/ 12 w 1546"/>
                <a:gd name="T7" fmla="*/ 1162 h 3150"/>
                <a:gd name="T8" fmla="*/ 15 w 1546"/>
                <a:gd name="T9" fmla="*/ 887 h 3150"/>
                <a:gd name="T10" fmla="*/ 18 w 1546"/>
                <a:gd name="T11" fmla="*/ 612 h 3150"/>
                <a:gd name="T12" fmla="*/ 20 w 1546"/>
                <a:gd name="T13" fmla="*/ 339 h 3150"/>
                <a:gd name="T14" fmla="*/ 24 w 1546"/>
                <a:gd name="T15" fmla="*/ 68 h 3150"/>
                <a:gd name="T16" fmla="*/ 161 w 1546"/>
                <a:gd name="T17" fmla="*/ 75 h 3150"/>
                <a:gd name="T18" fmla="*/ 341 w 1546"/>
                <a:gd name="T19" fmla="*/ 178 h 3150"/>
                <a:gd name="T20" fmla="*/ 458 w 1546"/>
                <a:gd name="T21" fmla="*/ 380 h 3150"/>
                <a:gd name="T22" fmla="*/ 554 w 1546"/>
                <a:gd name="T23" fmla="*/ 617 h 3150"/>
                <a:gd name="T24" fmla="*/ 650 w 1546"/>
                <a:gd name="T25" fmla="*/ 857 h 3150"/>
                <a:gd name="T26" fmla="*/ 746 w 1546"/>
                <a:gd name="T27" fmla="*/ 1097 h 3150"/>
                <a:gd name="T28" fmla="*/ 844 w 1546"/>
                <a:gd name="T29" fmla="*/ 1341 h 3150"/>
                <a:gd name="T30" fmla="*/ 943 w 1546"/>
                <a:gd name="T31" fmla="*/ 1587 h 3150"/>
                <a:gd name="T32" fmla="*/ 1042 w 1546"/>
                <a:gd name="T33" fmla="*/ 1835 h 3150"/>
                <a:gd name="T34" fmla="*/ 1143 w 1546"/>
                <a:gd name="T35" fmla="*/ 2086 h 3150"/>
                <a:gd name="T36" fmla="*/ 1167 w 1546"/>
                <a:gd name="T37" fmla="*/ 2004 h 3150"/>
                <a:gd name="T38" fmla="*/ 1166 w 1546"/>
                <a:gd name="T39" fmla="*/ 1812 h 3150"/>
                <a:gd name="T40" fmla="*/ 1165 w 1546"/>
                <a:gd name="T41" fmla="*/ 1621 h 3150"/>
                <a:gd name="T42" fmla="*/ 1164 w 1546"/>
                <a:gd name="T43" fmla="*/ 1431 h 3150"/>
                <a:gd name="T44" fmla="*/ 1163 w 1546"/>
                <a:gd name="T45" fmla="*/ 1242 h 3150"/>
                <a:gd name="T46" fmla="*/ 1162 w 1546"/>
                <a:gd name="T47" fmla="*/ 1054 h 3150"/>
                <a:gd name="T48" fmla="*/ 1161 w 1546"/>
                <a:gd name="T49" fmla="*/ 866 h 3150"/>
                <a:gd name="T50" fmla="*/ 1161 w 1546"/>
                <a:gd name="T51" fmla="*/ 680 h 3150"/>
                <a:gd name="T52" fmla="*/ 1296 w 1546"/>
                <a:gd name="T53" fmla="*/ 709 h 3150"/>
                <a:gd name="T54" fmla="*/ 1478 w 1546"/>
                <a:gd name="T55" fmla="*/ 811 h 3150"/>
                <a:gd name="T56" fmla="*/ 1525 w 1546"/>
                <a:gd name="T57" fmla="*/ 1047 h 3150"/>
                <a:gd name="T58" fmla="*/ 1528 w 1546"/>
                <a:gd name="T59" fmla="*/ 1332 h 3150"/>
                <a:gd name="T60" fmla="*/ 1531 w 1546"/>
                <a:gd name="T61" fmla="*/ 1617 h 3150"/>
                <a:gd name="T62" fmla="*/ 1533 w 1546"/>
                <a:gd name="T63" fmla="*/ 1903 h 3150"/>
                <a:gd name="T64" fmla="*/ 1536 w 1546"/>
                <a:gd name="T65" fmla="*/ 2194 h 3150"/>
                <a:gd name="T66" fmla="*/ 1540 w 1546"/>
                <a:gd name="T67" fmla="*/ 2486 h 3150"/>
                <a:gd name="T68" fmla="*/ 1543 w 1546"/>
                <a:gd name="T69" fmla="*/ 2781 h 3150"/>
                <a:gd name="T70" fmla="*/ 1545 w 1546"/>
                <a:gd name="T71" fmla="*/ 3077 h 3150"/>
                <a:gd name="T72" fmla="*/ 1394 w 1546"/>
                <a:gd name="T73" fmla="*/ 3059 h 3150"/>
                <a:gd name="T74" fmla="*/ 1192 w 1546"/>
                <a:gd name="T75" fmla="*/ 2937 h 3150"/>
                <a:gd name="T76" fmla="*/ 1066 w 1546"/>
                <a:gd name="T77" fmla="*/ 2719 h 3150"/>
                <a:gd name="T78" fmla="*/ 968 w 1546"/>
                <a:gd name="T79" fmla="*/ 2470 h 3150"/>
                <a:gd name="T80" fmla="*/ 869 w 1546"/>
                <a:gd name="T81" fmla="*/ 2222 h 3150"/>
                <a:gd name="T82" fmla="*/ 771 w 1546"/>
                <a:gd name="T83" fmla="*/ 1976 h 3150"/>
                <a:gd name="T84" fmla="*/ 675 w 1546"/>
                <a:gd name="T85" fmla="*/ 1733 h 3150"/>
                <a:gd name="T86" fmla="*/ 580 w 1546"/>
                <a:gd name="T87" fmla="*/ 1494 h 3150"/>
                <a:gd name="T88" fmla="*/ 484 w 1546"/>
                <a:gd name="T89" fmla="*/ 1254 h 3150"/>
                <a:gd name="T90" fmla="*/ 389 w 1546"/>
                <a:gd name="T91" fmla="*/ 1017 h 3150"/>
                <a:gd name="T92" fmla="*/ 365 w 1546"/>
                <a:gd name="T93" fmla="*/ 1231 h 3150"/>
                <a:gd name="T94" fmla="*/ 363 w 1546"/>
                <a:gd name="T95" fmla="*/ 1597 h 3150"/>
                <a:gd name="T96" fmla="*/ 359 w 1546"/>
                <a:gd name="T97" fmla="*/ 1967 h 3150"/>
                <a:gd name="T98" fmla="*/ 357 w 1546"/>
                <a:gd name="T99" fmla="*/ 2340 h 3150"/>
                <a:gd name="T100" fmla="*/ 222 w 1546"/>
                <a:gd name="T101" fmla="*/ 2353 h 3150"/>
                <a:gd name="T102" fmla="*/ 44 w 1546"/>
                <a:gd name="T103" fmla="*/ 2245 h 3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46" h="3150">
                  <a:moveTo>
                    <a:pt x="0" y="2219"/>
                  </a:moveTo>
                  <a:lnTo>
                    <a:pt x="0" y="2147"/>
                  </a:lnTo>
                  <a:lnTo>
                    <a:pt x="1" y="2077"/>
                  </a:lnTo>
                  <a:lnTo>
                    <a:pt x="2" y="2006"/>
                  </a:lnTo>
                  <a:lnTo>
                    <a:pt x="3" y="1935"/>
                  </a:lnTo>
                  <a:lnTo>
                    <a:pt x="3" y="1864"/>
                  </a:lnTo>
                  <a:lnTo>
                    <a:pt x="4" y="1794"/>
                  </a:lnTo>
                  <a:lnTo>
                    <a:pt x="5" y="1724"/>
                  </a:lnTo>
                  <a:lnTo>
                    <a:pt x="7" y="1653"/>
                  </a:lnTo>
                  <a:lnTo>
                    <a:pt x="7" y="1583"/>
                  </a:lnTo>
                  <a:lnTo>
                    <a:pt x="8" y="1513"/>
                  </a:lnTo>
                  <a:lnTo>
                    <a:pt x="9" y="1442"/>
                  </a:lnTo>
                  <a:lnTo>
                    <a:pt x="10" y="1372"/>
                  </a:lnTo>
                  <a:lnTo>
                    <a:pt x="10" y="1302"/>
                  </a:lnTo>
                  <a:lnTo>
                    <a:pt x="11" y="1232"/>
                  </a:lnTo>
                  <a:lnTo>
                    <a:pt x="12" y="1162"/>
                  </a:lnTo>
                  <a:lnTo>
                    <a:pt x="13" y="1092"/>
                  </a:lnTo>
                  <a:lnTo>
                    <a:pt x="13" y="1024"/>
                  </a:lnTo>
                  <a:lnTo>
                    <a:pt x="14" y="955"/>
                  </a:lnTo>
                  <a:lnTo>
                    <a:pt x="15" y="887"/>
                  </a:lnTo>
                  <a:lnTo>
                    <a:pt x="15" y="817"/>
                  </a:lnTo>
                  <a:lnTo>
                    <a:pt x="16" y="749"/>
                  </a:lnTo>
                  <a:lnTo>
                    <a:pt x="17" y="680"/>
                  </a:lnTo>
                  <a:lnTo>
                    <a:pt x="18" y="612"/>
                  </a:lnTo>
                  <a:lnTo>
                    <a:pt x="18" y="544"/>
                  </a:lnTo>
                  <a:lnTo>
                    <a:pt x="19" y="476"/>
                  </a:lnTo>
                  <a:lnTo>
                    <a:pt x="20" y="408"/>
                  </a:lnTo>
                  <a:lnTo>
                    <a:pt x="20" y="339"/>
                  </a:lnTo>
                  <a:lnTo>
                    <a:pt x="21" y="271"/>
                  </a:lnTo>
                  <a:lnTo>
                    <a:pt x="22" y="203"/>
                  </a:lnTo>
                  <a:lnTo>
                    <a:pt x="24" y="136"/>
                  </a:lnTo>
                  <a:lnTo>
                    <a:pt x="24" y="68"/>
                  </a:lnTo>
                  <a:lnTo>
                    <a:pt x="25" y="0"/>
                  </a:lnTo>
                  <a:lnTo>
                    <a:pt x="69" y="25"/>
                  </a:lnTo>
                  <a:lnTo>
                    <a:pt x="115" y="51"/>
                  </a:lnTo>
                  <a:lnTo>
                    <a:pt x="161" y="75"/>
                  </a:lnTo>
                  <a:lnTo>
                    <a:pt x="205" y="101"/>
                  </a:lnTo>
                  <a:lnTo>
                    <a:pt x="251" y="127"/>
                  </a:lnTo>
                  <a:lnTo>
                    <a:pt x="297" y="152"/>
                  </a:lnTo>
                  <a:lnTo>
                    <a:pt x="341" y="178"/>
                  </a:lnTo>
                  <a:lnTo>
                    <a:pt x="387" y="202"/>
                  </a:lnTo>
                  <a:lnTo>
                    <a:pt x="412" y="262"/>
                  </a:lnTo>
                  <a:lnTo>
                    <a:pt x="435" y="320"/>
                  </a:lnTo>
                  <a:lnTo>
                    <a:pt x="458" y="380"/>
                  </a:lnTo>
                  <a:lnTo>
                    <a:pt x="483" y="440"/>
                  </a:lnTo>
                  <a:lnTo>
                    <a:pt x="506" y="499"/>
                  </a:lnTo>
                  <a:lnTo>
                    <a:pt x="530" y="558"/>
                  </a:lnTo>
                  <a:lnTo>
                    <a:pt x="554" y="617"/>
                  </a:lnTo>
                  <a:lnTo>
                    <a:pt x="577" y="677"/>
                  </a:lnTo>
                  <a:lnTo>
                    <a:pt x="602" y="737"/>
                  </a:lnTo>
                  <a:lnTo>
                    <a:pt x="626" y="797"/>
                  </a:lnTo>
                  <a:lnTo>
                    <a:pt x="650" y="857"/>
                  </a:lnTo>
                  <a:lnTo>
                    <a:pt x="674" y="916"/>
                  </a:lnTo>
                  <a:lnTo>
                    <a:pt x="698" y="977"/>
                  </a:lnTo>
                  <a:lnTo>
                    <a:pt x="722" y="1037"/>
                  </a:lnTo>
                  <a:lnTo>
                    <a:pt x="746" y="1097"/>
                  </a:lnTo>
                  <a:lnTo>
                    <a:pt x="771" y="1157"/>
                  </a:lnTo>
                  <a:lnTo>
                    <a:pt x="795" y="1219"/>
                  </a:lnTo>
                  <a:lnTo>
                    <a:pt x="820" y="1280"/>
                  </a:lnTo>
                  <a:lnTo>
                    <a:pt x="844" y="1341"/>
                  </a:lnTo>
                  <a:lnTo>
                    <a:pt x="869" y="1403"/>
                  </a:lnTo>
                  <a:lnTo>
                    <a:pt x="893" y="1465"/>
                  </a:lnTo>
                  <a:lnTo>
                    <a:pt x="919" y="1525"/>
                  </a:lnTo>
                  <a:lnTo>
                    <a:pt x="943" y="1587"/>
                  </a:lnTo>
                  <a:lnTo>
                    <a:pt x="968" y="1650"/>
                  </a:lnTo>
                  <a:lnTo>
                    <a:pt x="993" y="1712"/>
                  </a:lnTo>
                  <a:lnTo>
                    <a:pt x="1018" y="1774"/>
                  </a:lnTo>
                  <a:lnTo>
                    <a:pt x="1042" y="1835"/>
                  </a:lnTo>
                  <a:lnTo>
                    <a:pt x="1068" y="1898"/>
                  </a:lnTo>
                  <a:lnTo>
                    <a:pt x="1093" y="1960"/>
                  </a:lnTo>
                  <a:lnTo>
                    <a:pt x="1118" y="2023"/>
                  </a:lnTo>
                  <a:lnTo>
                    <a:pt x="1143" y="2086"/>
                  </a:lnTo>
                  <a:lnTo>
                    <a:pt x="1167" y="2148"/>
                  </a:lnTo>
                  <a:lnTo>
                    <a:pt x="1167" y="2099"/>
                  </a:lnTo>
                  <a:lnTo>
                    <a:pt x="1167" y="2051"/>
                  </a:lnTo>
                  <a:lnTo>
                    <a:pt x="1167" y="2004"/>
                  </a:lnTo>
                  <a:lnTo>
                    <a:pt x="1166" y="1956"/>
                  </a:lnTo>
                  <a:lnTo>
                    <a:pt x="1166" y="1908"/>
                  </a:lnTo>
                  <a:lnTo>
                    <a:pt x="1166" y="1860"/>
                  </a:lnTo>
                  <a:lnTo>
                    <a:pt x="1166" y="1812"/>
                  </a:lnTo>
                  <a:lnTo>
                    <a:pt x="1166" y="1764"/>
                  </a:lnTo>
                  <a:lnTo>
                    <a:pt x="1165" y="1716"/>
                  </a:lnTo>
                  <a:lnTo>
                    <a:pt x="1165" y="1668"/>
                  </a:lnTo>
                  <a:lnTo>
                    <a:pt x="1165" y="1621"/>
                  </a:lnTo>
                  <a:lnTo>
                    <a:pt x="1165" y="1573"/>
                  </a:lnTo>
                  <a:lnTo>
                    <a:pt x="1165" y="1525"/>
                  </a:lnTo>
                  <a:lnTo>
                    <a:pt x="1164" y="1478"/>
                  </a:lnTo>
                  <a:lnTo>
                    <a:pt x="1164" y="1431"/>
                  </a:lnTo>
                  <a:lnTo>
                    <a:pt x="1164" y="1383"/>
                  </a:lnTo>
                  <a:lnTo>
                    <a:pt x="1164" y="1336"/>
                  </a:lnTo>
                  <a:lnTo>
                    <a:pt x="1163" y="1289"/>
                  </a:lnTo>
                  <a:lnTo>
                    <a:pt x="1163" y="1242"/>
                  </a:lnTo>
                  <a:lnTo>
                    <a:pt x="1163" y="1194"/>
                  </a:lnTo>
                  <a:lnTo>
                    <a:pt x="1163" y="1148"/>
                  </a:lnTo>
                  <a:lnTo>
                    <a:pt x="1163" y="1101"/>
                  </a:lnTo>
                  <a:lnTo>
                    <a:pt x="1162" y="1054"/>
                  </a:lnTo>
                  <a:lnTo>
                    <a:pt x="1162" y="1007"/>
                  </a:lnTo>
                  <a:lnTo>
                    <a:pt x="1162" y="960"/>
                  </a:lnTo>
                  <a:lnTo>
                    <a:pt x="1162" y="913"/>
                  </a:lnTo>
                  <a:lnTo>
                    <a:pt x="1161" y="866"/>
                  </a:lnTo>
                  <a:lnTo>
                    <a:pt x="1161" y="821"/>
                  </a:lnTo>
                  <a:lnTo>
                    <a:pt x="1161" y="774"/>
                  </a:lnTo>
                  <a:lnTo>
                    <a:pt x="1161" y="727"/>
                  </a:lnTo>
                  <a:lnTo>
                    <a:pt x="1161" y="680"/>
                  </a:lnTo>
                  <a:lnTo>
                    <a:pt x="1160" y="634"/>
                  </a:lnTo>
                  <a:lnTo>
                    <a:pt x="1206" y="659"/>
                  </a:lnTo>
                  <a:lnTo>
                    <a:pt x="1250" y="684"/>
                  </a:lnTo>
                  <a:lnTo>
                    <a:pt x="1296" y="709"/>
                  </a:lnTo>
                  <a:lnTo>
                    <a:pt x="1341" y="734"/>
                  </a:lnTo>
                  <a:lnTo>
                    <a:pt x="1386" y="760"/>
                  </a:lnTo>
                  <a:lnTo>
                    <a:pt x="1432" y="786"/>
                  </a:lnTo>
                  <a:lnTo>
                    <a:pt x="1478" y="811"/>
                  </a:lnTo>
                  <a:lnTo>
                    <a:pt x="1523" y="836"/>
                  </a:lnTo>
                  <a:lnTo>
                    <a:pt x="1524" y="907"/>
                  </a:lnTo>
                  <a:lnTo>
                    <a:pt x="1525" y="977"/>
                  </a:lnTo>
                  <a:lnTo>
                    <a:pt x="1525" y="1047"/>
                  </a:lnTo>
                  <a:lnTo>
                    <a:pt x="1526" y="1119"/>
                  </a:lnTo>
                  <a:lnTo>
                    <a:pt x="1527" y="1189"/>
                  </a:lnTo>
                  <a:lnTo>
                    <a:pt x="1527" y="1260"/>
                  </a:lnTo>
                  <a:lnTo>
                    <a:pt x="1528" y="1332"/>
                  </a:lnTo>
                  <a:lnTo>
                    <a:pt x="1529" y="1403"/>
                  </a:lnTo>
                  <a:lnTo>
                    <a:pt x="1529" y="1474"/>
                  </a:lnTo>
                  <a:lnTo>
                    <a:pt x="1530" y="1546"/>
                  </a:lnTo>
                  <a:lnTo>
                    <a:pt x="1531" y="1617"/>
                  </a:lnTo>
                  <a:lnTo>
                    <a:pt x="1531" y="1688"/>
                  </a:lnTo>
                  <a:lnTo>
                    <a:pt x="1532" y="1760"/>
                  </a:lnTo>
                  <a:lnTo>
                    <a:pt x="1533" y="1831"/>
                  </a:lnTo>
                  <a:lnTo>
                    <a:pt x="1533" y="1903"/>
                  </a:lnTo>
                  <a:lnTo>
                    <a:pt x="1534" y="1975"/>
                  </a:lnTo>
                  <a:lnTo>
                    <a:pt x="1535" y="2048"/>
                  </a:lnTo>
                  <a:lnTo>
                    <a:pt x="1535" y="2121"/>
                  </a:lnTo>
                  <a:lnTo>
                    <a:pt x="1536" y="2194"/>
                  </a:lnTo>
                  <a:lnTo>
                    <a:pt x="1537" y="2266"/>
                  </a:lnTo>
                  <a:lnTo>
                    <a:pt x="1537" y="2340"/>
                  </a:lnTo>
                  <a:lnTo>
                    <a:pt x="1539" y="2413"/>
                  </a:lnTo>
                  <a:lnTo>
                    <a:pt x="1540" y="2486"/>
                  </a:lnTo>
                  <a:lnTo>
                    <a:pt x="1541" y="2559"/>
                  </a:lnTo>
                  <a:lnTo>
                    <a:pt x="1541" y="2634"/>
                  </a:lnTo>
                  <a:lnTo>
                    <a:pt x="1542" y="2707"/>
                  </a:lnTo>
                  <a:lnTo>
                    <a:pt x="1543" y="2781"/>
                  </a:lnTo>
                  <a:lnTo>
                    <a:pt x="1543" y="2854"/>
                  </a:lnTo>
                  <a:lnTo>
                    <a:pt x="1544" y="2929"/>
                  </a:lnTo>
                  <a:lnTo>
                    <a:pt x="1545" y="3002"/>
                  </a:lnTo>
                  <a:lnTo>
                    <a:pt x="1545" y="3077"/>
                  </a:lnTo>
                  <a:lnTo>
                    <a:pt x="1546" y="3150"/>
                  </a:lnTo>
                  <a:lnTo>
                    <a:pt x="1495" y="3120"/>
                  </a:lnTo>
                  <a:lnTo>
                    <a:pt x="1445" y="3089"/>
                  </a:lnTo>
                  <a:lnTo>
                    <a:pt x="1394" y="3059"/>
                  </a:lnTo>
                  <a:lnTo>
                    <a:pt x="1343" y="3029"/>
                  </a:lnTo>
                  <a:lnTo>
                    <a:pt x="1293" y="2998"/>
                  </a:lnTo>
                  <a:lnTo>
                    <a:pt x="1242" y="2967"/>
                  </a:lnTo>
                  <a:lnTo>
                    <a:pt x="1192" y="2937"/>
                  </a:lnTo>
                  <a:lnTo>
                    <a:pt x="1142" y="2907"/>
                  </a:lnTo>
                  <a:lnTo>
                    <a:pt x="1116" y="2845"/>
                  </a:lnTo>
                  <a:lnTo>
                    <a:pt x="1092" y="2782"/>
                  </a:lnTo>
                  <a:lnTo>
                    <a:pt x="1066" y="2719"/>
                  </a:lnTo>
                  <a:lnTo>
                    <a:pt x="1042" y="2657"/>
                  </a:lnTo>
                  <a:lnTo>
                    <a:pt x="1018" y="2594"/>
                  </a:lnTo>
                  <a:lnTo>
                    <a:pt x="992" y="2532"/>
                  </a:lnTo>
                  <a:lnTo>
                    <a:pt x="968" y="2470"/>
                  </a:lnTo>
                  <a:lnTo>
                    <a:pt x="943" y="2408"/>
                  </a:lnTo>
                  <a:lnTo>
                    <a:pt x="919" y="2346"/>
                  </a:lnTo>
                  <a:lnTo>
                    <a:pt x="894" y="2284"/>
                  </a:lnTo>
                  <a:lnTo>
                    <a:pt x="869" y="2222"/>
                  </a:lnTo>
                  <a:lnTo>
                    <a:pt x="844" y="2160"/>
                  </a:lnTo>
                  <a:lnTo>
                    <a:pt x="820" y="2099"/>
                  </a:lnTo>
                  <a:lnTo>
                    <a:pt x="795" y="2038"/>
                  </a:lnTo>
                  <a:lnTo>
                    <a:pt x="771" y="1976"/>
                  </a:lnTo>
                  <a:lnTo>
                    <a:pt x="746" y="1915"/>
                  </a:lnTo>
                  <a:lnTo>
                    <a:pt x="723" y="1854"/>
                  </a:lnTo>
                  <a:lnTo>
                    <a:pt x="699" y="1794"/>
                  </a:lnTo>
                  <a:lnTo>
                    <a:pt x="675" y="1733"/>
                  </a:lnTo>
                  <a:lnTo>
                    <a:pt x="651" y="1673"/>
                  </a:lnTo>
                  <a:lnTo>
                    <a:pt x="627" y="1613"/>
                  </a:lnTo>
                  <a:lnTo>
                    <a:pt x="603" y="1553"/>
                  </a:lnTo>
                  <a:lnTo>
                    <a:pt x="580" y="1494"/>
                  </a:lnTo>
                  <a:lnTo>
                    <a:pt x="555" y="1433"/>
                  </a:lnTo>
                  <a:lnTo>
                    <a:pt x="532" y="1373"/>
                  </a:lnTo>
                  <a:lnTo>
                    <a:pt x="508" y="1314"/>
                  </a:lnTo>
                  <a:lnTo>
                    <a:pt x="484" y="1254"/>
                  </a:lnTo>
                  <a:lnTo>
                    <a:pt x="460" y="1194"/>
                  </a:lnTo>
                  <a:lnTo>
                    <a:pt x="437" y="1135"/>
                  </a:lnTo>
                  <a:lnTo>
                    <a:pt x="414" y="1076"/>
                  </a:lnTo>
                  <a:lnTo>
                    <a:pt x="389" y="1017"/>
                  </a:lnTo>
                  <a:lnTo>
                    <a:pt x="366" y="957"/>
                  </a:lnTo>
                  <a:lnTo>
                    <a:pt x="366" y="1049"/>
                  </a:lnTo>
                  <a:lnTo>
                    <a:pt x="365" y="1139"/>
                  </a:lnTo>
                  <a:lnTo>
                    <a:pt x="365" y="1231"/>
                  </a:lnTo>
                  <a:lnTo>
                    <a:pt x="364" y="1322"/>
                  </a:lnTo>
                  <a:lnTo>
                    <a:pt x="364" y="1413"/>
                  </a:lnTo>
                  <a:lnTo>
                    <a:pt x="363" y="1505"/>
                  </a:lnTo>
                  <a:lnTo>
                    <a:pt x="363" y="1597"/>
                  </a:lnTo>
                  <a:lnTo>
                    <a:pt x="362" y="1688"/>
                  </a:lnTo>
                  <a:lnTo>
                    <a:pt x="361" y="1781"/>
                  </a:lnTo>
                  <a:lnTo>
                    <a:pt x="361" y="1874"/>
                  </a:lnTo>
                  <a:lnTo>
                    <a:pt x="359" y="1967"/>
                  </a:lnTo>
                  <a:lnTo>
                    <a:pt x="359" y="2060"/>
                  </a:lnTo>
                  <a:lnTo>
                    <a:pt x="358" y="2154"/>
                  </a:lnTo>
                  <a:lnTo>
                    <a:pt x="358" y="2246"/>
                  </a:lnTo>
                  <a:lnTo>
                    <a:pt x="357" y="2340"/>
                  </a:lnTo>
                  <a:lnTo>
                    <a:pt x="357" y="2434"/>
                  </a:lnTo>
                  <a:lnTo>
                    <a:pt x="312" y="2407"/>
                  </a:lnTo>
                  <a:lnTo>
                    <a:pt x="267" y="2380"/>
                  </a:lnTo>
                  <a:lnTo>
                    <a:pt x="222" y="2353"/>
                  </a:lnTo>
                  <a:lnTo>
                    <a:pt x="178" y="2326"/>
                  </a:lnTo>
                  <a:lnTo>
                    <a:pt x="133" y="2299"/>
                  </a:lnTo>
                  <a:lnTo>
                    <a:pt x="88" y="2272"/>
                  </a:lnTo>
                  <a:lnTo>
                    <a:pt x="44" y="2245"/>
                  </a:lnTo>
                  <a:lnTo>
                    <a:pt x="0" y="2219"/>
                  </a:lnTo>
                  <a:close/>
                </a:path>
              </a:pathLst>
            </a:custGeom>
            <a:solidFill>
              <a:srgbClr val="FFF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7FC5F32-F835-4786-9DC9-42B7F001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1" y="2840038"/>
              <a:ext cx="1028700" cy="1735138"/>
            </a:xfrm>
            <a:custGeom>
              <a:avLst/>
              <a:gdLst>
                <a:gd name="T0" fmla="*/ 0 w 3239"/>
                <a:gd name="T1" fmla="*/ 1855 h 5464"/>
                <a:gd name="T2" fmla="*/ 2 w 3239"/>
                <a:gd name="T3" fmla="*/ 5464 h 5464"/>
                <a:gd name="T4" fmla="*/ 3235 w 3239"/>
                <a:gd name="T5" fmla="*/ 3613 h 5464"/>
                <a:gd name="T6" fmla="*/ 3233 w 3239"/>
                <a:gd name="T7" fmla="*/ 3414 h 5464"/>
                <a:gd name="T8" fmla="*/ 3231 w 3239"/>
                <a:gd name="T9" fmla="*/ 3203 h 5464"/>
                <a:gd name="T10" fmla="*/ 3229 w 3239"/>
                <a:gd name="T11" fmla="*/ 2982 h 5464"/>
                <a:gd name="T12" fmla="*/ 3227 w 3239"/>
                <a:gd name="T13" fmla="*/ 2752 h 5464"/>
                <a:gd name="T14" fmla="*/ 3224 w 3239"/>
                <a:gd name="T15" fmla="*/ 2515 h 5464"/>
                <a:gd name="T16" fmla="*/ 3222 w 3239"/>
                <a:gd name="T17" fmla="*/ 2274 h 5464"/>
                <a:gd name="T18" fmla="*/ 3220 w 3239"/>
                <a:gd name="T19" fmla="*/ 2030 h 5464"/>
                <a:gd name="T20" fmla="*/ 3219 w 3239"/>
                <a:gd name="T21" fmla="*/ 1784 h 5464"/>
                <a:gd name="T22" fmla="*/ 3219 w 3239"/>
                <a:gd name="T23" fmla="*/ 1540 h 5464"/>
                <a:gd name="T24" fmla="*/ 3219 w 3239"/>
                <a:gd name="T25" fmla="*/ 1297 h 5464"/>
                <a:gd name="T26" fmla="*/ 3220 w 3239"/>
                <a:gd name="T27" fmla="*/ 1060 h 5464"/>
                <a:gd name="T28" fmla="*/ 3221 w 3239"/>
                <a:gd name="T29" fmla="*/ 828 h 5464"/>
                <a:gd name="T30" fmla="*/ 3224 w 3239"/>
                <a:gd name="T31" fmla="*/ 604 h 5464"/>
                <a:gd name="T32" fmla="*/ 3228 w 3239"/>
                <a:gd name="T33" fmla="*/ 391 h 5464"/>
                <a:gd name="T34" fmla="*/ 3233 w 3239"/>
                <a:gd name="T35" fmla="*/ 189 h 5464"/>
                <a:gd name="T36" fmla="*/ 3239 w 3239"/>
                <a:gd name="T37" fmla="*/ 0 h 5464"/>
                <a:gd name="T38" fmla="*/ 3214 w 3239"/>
                <a:gd name="T39" fmla="*/ 12 h 5464"/>
                <a:gd name="T40" fmla="*/ 3172 w 3239"/>
                <a:gd name="T41" fmla="*/ 31 h 5464"/>
                <a:gd name="T42" fmla="*/ 3117 w 3239"/>
                <a:gd name="T43" fmla="*/ 61 h 5464"/>
                <a:gd name="T44" fmla="*/ 3048 w 3239"/>
                <a:gd name="T45" fmla="*/ 97 h 5464"/>
                <a:gd name="T46" fmla="*/ 2875 w 3239"/>
                <a:gd name="T47" fmla="*/ 193 h 5464"/>
                <a:gd name="T48" fmla="*/ 2661 w 3239"/>
                <a:gd name="T49" fmla="*/ 312 h 5464"/>
                <a:gd name="T50" fmla="*/ 2414 w 3239"/>
                <a:gd name="T51" fmla="*/ 452 h 5464"/>
                <a:gd name="T52" fmla="*/ 2144 w 3239"/>
                <a:gd name="T53" fmla="*/ 606 h 5464"/>
                <a:gd name="T54" fmla="*/ 1858 w 3239"/>
                <a:gd name="T55" fmla="*/ 770 h 5464"/>
                <a:gd name="T56" fmla="*/ 1566 w 3239"/>
                <a:gd name="T57" fmla="*/ 938 h 5464"/>
                <a:gd name="T58" fmla="*/ 1275 w 3239"/>
                <a:gd name="T59" fmla="*/ 1107 h 5464"/>
                <a:gd name="T60" fmla="*/ 995 w 3239"/>
                <a:gd name="T61" fmla="*/ 1268 h 5464"/>
                <a:gd name="T62" fmla="*/ 732 w 3239"/>
                <a:gd name="T63" fmla="*/ 1422 h 5464"/>
                <a:gd name="T64" fmla="*/ 498 w 3239"/>
                <a:gd name="T65" fmla="*/ 1559 h 5464"/>
                <a:gd name="T66" fmla="*/ 299 w 3239"/>
                <a:gd name="T67" fmla="*/ 1675 h 5464"/>
                <a:gd name="T68" fmla="*/ 144 w 3239"/>
                <a:gd name="T69" fmla="*/ 1767 h 5464"/>
                <a:gd name="T70" fmla="*/ 41 w 3239"/>
                <a:gd name="T71" fmla="*/ 1829 h 5464"/>
                <a:gd name="T72" fmla="*/ 0 w 3239"/>
                <a:gd name="T73" fmla="*/ 1855 h 5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39" h="5464">
                  <a:moveTo>
                    <a:pt x="0" y="1855"/>
                  </a:moveTo>
                  <a:lnTo>
                    <a:pt x="2" y="5464"/>
                  </a:lnTo>
                  <a:lnTo>
                    <a:pt x="3235" y="3613"/>
                  </a:lnTo>
                  <a:lnTo>
                    <a:pt x="3233" y="3414"/>
                  </a:lnTo>
                  <a:lnTo>
                    <a:pt x="3231" y="3203"/>
                  </a:lnTo>
                  <a:lnTo>
                    <a:pt x="3229" y="2982"/>
                  </a:lnTo>
                  <a:lnTo>
                    <a:pt x="3227" y="2752"/>
                  </a:lnTo>
                  <a:lnTo>
                    <a:pt x="3224" y="2515"/>
                  </a:lnTo>
                  <a:lnTo>
                    <a:pt x="3222" y="2274"/>
                  </a:lnTo>
                  <a:lnTo>
                    <a:pt x="3220" y="2030"/>
                  </a:lnTo>
                  <a:lnTo>
                    <a:pt x="3219" y="1784"/>
                  </a:lnTo>
                  <a:lnTo>
                    <a:pt x="3219" y="1540"/>
                  </a:lnTo>
                  <a:lnTo>
                    <a:pt x="3219" y="1297"/>
                  </a:lnTo>
                  <a:lnTo>
                    <a:pt x="3220" y="1060"/>
                  </a:lnTo>
                  <a:lnTo>
                    <a:pt x="3221" y="828"/>
                  </a:lnTo>
                  <a:lnTo>
                    <a:pt x="3224" y="604"/>
                  </a:lnTo>
                  <a:lnTo>
                    <a:pt x="3228" y="391"/>
                  </a:lnTo>
                  <a:lnTo>
                    <a:pt x="3233" y="189"/>
                  </a:lnTo>
                  <a:lnTo>
                    <a:pt x="3239" y="0"/>
                  </a:lnTo>
                  <a:lnTo>
                    <a:pt x="3214" y="12"/>
                  </a:lnTo>
                  <a:lnTo>
                    <a:pt x="3172" y="31"/>
                  </a:lnTo>
                  <a:lnTo>
                    <a:pt x="3117" y="61"/>
                  </a:lnTo>
                  <a:lnTo>
                    <a:pt x="3048" y="97"/>
                  </a:lnTo>
                  <a:lnTo>
                    <a:pt x="2875" y="193"/>
                  </a:lnTo>
                  <a:lnTo>
                    <a:pt x="2661" y="312"/>
                  </a:lnTo>
                  <a:lnTo>
                    <a:pt x="2414" y="452"/>
                  </a:lnTo>
                  <a:lnTo>
                    <a:pt x="2144" y="606"/>
                  </a:lnTo>
                  <a:lnTo>
                    <a:pt x="1858" y="770"/>
                  </a:lnTo>
                  <a:lnTo>
                    <a:pt x="1566" y="938"/>
                  </a:lnTo>
                  <a:lnTo>
                    <a:pt x="1275" y="1107"/>
                  </a:lnTo>
                  <a:lnTo>
                    <a:pt x="995" y="1268"/>
                  </a:lnTo>
                  <a:lnTo>
                    <a:pt x="732" y="1422"/>
                  </a:lnTo>
                  <a:lnTo>
                    <a:pt x="498" y="1559"/>
                  </a:lnTo>
                  <a:lnTo>
                    <a:pt x="299" y="1675"/>
                  </a:lnTo>
                  <a:lnTo>
                    <a:pt x="144" y="1767"/>
                  </a:lnTo>
                  <a:lnTo>
                    <a:pt x="41" y="1829"/>
                  </a:lnTo>
                  <a:lnTo>
                    <a:pt x="0" y="1855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C00DD7A3-21E3-4ADC-8BEF-47C696C95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1" y="3363913"/>
              <a:ext cx="498475" cy="855663"/>
            </a:xfrm>
            <a:custGeom>
              <a:avLst/>
              <a:gdLst>
                <a:gd name="T0" fmla="*/ 7 w 1571"/>
                <a:gd name="T1" fmla="*/ 2538 h 2693"/>
                <a:gd name="T2" fmla="*/ 6 w 1571"/>
                <a:gd name="T3" fmla="*/ 2305 h 2693"/>
                <a:gd name="T4" fmla="*/ 5 w 1571"/>
                <a:gd name="T5" fmla="*/ 2073 h 2693"/>
                <a:gd name="T6" fmla="*/ 5 w 1571"/>
                <a:gd name="T7" fmla="*/ 1840 h 2693"/>
                <a:gd name="T8" fmla="*/ 4 w 1571"/>
                <a:gd name="T9" fmla="*/ 1610 h 2693"/>
                <a:gd name="T10" fmla="*/ 4 w 1571"/>
                <a:gd name="T11" fmla="*/ 1381 h 2693"/>
                <a:gd name="T12" fmla="*/ 3 w 1571"/>
                <a:gd name="T13" fmla="*/ 1154 h 2693"/>
                <a:gd name="T14" fmla="*/ 1 w 1571"/>
                <a:gd name="T15" fmla="*/ 928 h 2693"/>
                <a:gd name="T16" fmla="*/ 1 w 1571"/>
                <a:gd name="T17" fmla="*/ 702 h 2693"/>
                <a:gd name="T18" fmla="*/ 0 w 1571"/>
                <a:gd name="T19" fmla="*/ 478 h 2693"/>
                <a:gd name="T20" fmla="*/ 0 w 1571"/>
                <a:gd name="T21" fmla="*/ 254 h 2693"/>
                <a:gd name="T22" fmla="*/ 162 w 1571"/>
                <a:gd name="T23" fmla="*/ 159 h 2693"/>
                <a:gd name="T24" fmla="*/ 325 w 1571"/>
                <a:gd name="T25" fmla="*/ 64 h 2693"/>
                <a:gd name="T26" fmla="*/ 433 w 1571"/>
                <a:gd name="T27" fmla="*/ 61 h 2693"/>
                <a:gd name="T28" fmla="*/ 435 w 1571"/>
                <a:gd name="T29" fmla="*/ 248 h 2693"/>
                <a:gd name="T30" fmla="*/ 436 w 1571"/>
                <a:gd name="T31" fmla="*/ 434 h 2693"/>
                <a:gd name="T32" fmla="*/ 437 w 1571"/>
                <a:gd name="T33" fmla="*/ 620 h 2693"/>
                <a:gd name="T34" fmla="*/ 439 w 1571"/>
                <a:gd name="T35" fmla="*/ 808 h 2693"/>
                <a:gd name="T36" fmla="*/ 441 w 1571"/>
                <a:gd name="T37" fmla="*/ 995 h 2693"/>
                <a:gd name="T38" fmla="*/ 443 w 1571"/>
                <a:gd name="T39" fmla="*/ 1186 h 2693"/>
                <a:gd name="T40" fmla="*/ 444 w 1571"/>
                <a:gd name="T41" fmla="*/ 1376 h 2693"/>
                <a:gd name="T42" fmla="*/ 445 w 1571"/>
                <a:gd name="T43" fmla="*/ 1567 h 2693"/>
                <a:gd name="T44" fmla="*/ 447 w 1571"/>
                <a:gd name="T45" fmla="*/ 1758 h 2693"/>
                <a:gd name="T46" fmla="*/ 448 w 1571"/>
                <a:gd name="T47" fmla="*/ 1950 h 2693"/>
                <a:gd name="T48" fmla="*/ 587 w 1571"/>
                <a:gd name="T49" fmla="*/ 1935 h 2693"/>
                <a:gd name="T50" fmla="*/ 795 w 1571"/>
                <a:gd name="T51" fmla="*/ 1816 h 2693"/>
                <a:gd name="T52" fmla="*/ 1003 w 1571"/>
                <a:gd name="T53" fmla="*/ 1696 h 2693"/>
                <a:gd name="T54" fmla="*/ 1212 w 1571"/>
                <a:gd name="T55" fmla="*/ 1576 h 2693"/>
                <a:gd name="T56" fmla="*/ 1422 w 1571"/>
                <a:gd name="T57" fmla="*/ 1456 h 2693"/>
                <a:gd name="T58" fmla="*/ 1562 w 1571"/>
                <a:gd name="T59" fmla="*/ 1428 h 2693"/>
                <a:gd name="T60" fmla="*/ 1566 w 1571"/>
                <a:gd name="T61" fmla="*/ 1587 h 2693"/>
                <a:gd name="T62" fmla="*/ 1570 w 1571"/>
                <a:gd name="T63" fmla="*/ 1746 h 2693"/>
                <a:gd name="T64" fmla="*/ 1472 w 1571"/>
                <a:gd name="T65" fmla="*/ 1855 h 2693"/>
                <a:gd name="T66" fmla="*/ 1324 w 1571"/>
                <a:gd name="T67" fmla="*/ 1939 h 2693"/>
                <a:gd name="T68" fmla="*/ 1177 w 1571"/>
                <a:gd name="T69" fmla="*/ 2024 h 2693"/>
                <a:gd name="T70" fmla="*/ 1029 w 1571"/>
                <a:gd name="T71" fmla="*/ 2109 h 2693"/>
                <a:gd name="T72" fmla="*/ 883 w 1571"/>
                <a:gd name="T73" fmla="*/ 2193 h 2693"/>
                <a:gd name="T74" fmla="*/ 736 w 1571"/>
                <a:gd name="T75" fmla="*/ 2276 h 2693"/>
                <a:gd name="T76" fmla="*/ 589 w 1571"/>
                <a:gd name="T77" fmla="*/ 2360 h 2693"/>
                <a:gd name="T78" fmla="*/ 444 w 1571"/>
                <a:gd name="T79" fmla="*/ 2443 h 2693"/>
                <a:gd name="T80" fmla="*/ 298 w 1571"/>
                <a:gd name="T81" fmla="*/ 2527 h 2693"/>
                <a:gd name="T82" fmla="*/ 152 w 1571"/>
                <a:gd name="T83" fmla="*/ 2610 h 2693"/>
                <a:gd name="T84" fmla="*/ 7 w 1571"/>
                <a:gd name="T85" fmla="*/ 2693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71" h="2693">
                  <a:moveTo>
                    <a:pt x="7" y="2693"/>
                  </a:moveTo>
                  <a:lnTo>
                    <a:pt x="7" y="2616"/>
                  </a:lnTo>
                  <a:lnTo>
                    <a:pt x="7" y="2538"/>
                  </a:lnTo>
                  <a:lnTo>
                    <a:pt x="6" y="2460"/>
                  </a:lnTo>
                  <a:lnTo>
                    <a:pt x="6" y="2382"/>
                  </a:lnTo>
                  <a:lnTo>
                    <a:pt x="6" y="2305"/>
                  </a:lnTo>
                  <a:lnTo>
                    <a:pt x="6" y="2227"/>
                  </a:lnTo>
                  <a:lnTo>
                    <a:pt x="6" y="2149"/>
                  </a:lnTo>
                  <a:lnTo>
                    <a:pt x="5" y="2073"/>
                  </a:lnTo>
                  <a:lnTo>
                    <a:pt x="5" y="1995"/>
                  </a:lnTo>
                  <a:lnTo>
                    <a:pt x="5" y="1918"/>
                  </a:lnTo>
                  <a:lnTo>
                    <a:pt x="5" y="1840"/>
                  </a:lnTo>
                  <a:lnTo>
                    <a:pt x="5" y="1764"/>
                  </a:lnTo>
                  <a:lnTo>
                    <a:pt x="4" y="1687"/>
                  </a:lnTo>
                  <a:lnTo>
                    <a:pt x="4" y="1610"/>
                  </a:lnTo>
                  <a:lnTo>
                    <a:pt x="4" y="1534"/>
                  </a:lnTo>
                  <a:lnTo>
                    <a:pt x="4" y="1457"/>
                  </a:lnTo>
                  <a:lnTo>
                    <a:pt x="4" y="1381"/>
                  </a:lnTo>
                  <a:lnTo>
                    <a:pt x="3" y="1305"/>
                  </a:lnTo>
                  <a:lnTo>
                    <a:pt x="3" y="1229"/>
                  </a:lnTo>
                  <a:lnTo>
                    <a:pt x="3" y="1154"/>
                  </a:lnTo>
                  <a:lnTo>
                    <a:pt x="3" y="1078"/>
                  </a:lnTo>
                  <a:lnTo>
                    <a:pt x="3" y="1004"/>
                  </a:lnTo>
                  <a:lnTo>
                    <a:pt x="1" y="928"/>
                  </a:lnTo>
                  <a:lnTo>
                    <a:pt x="1" y="852"/>
                  </a:lnTo>
                  <a:lnTo>
                    <a:pt x="1" y="778"/>
                  </a:lnTo>
                  <a:lnTo>
                    <a:pt x="1" y="702"/>
                  </a:lnTo>
                  <a:lnTo>
                    <a:pt x="1" y="628"/>
                  </a:lnTo>
                  <a:lnTo>
                    <a:pt x="0" y="552"/>
                  </a:lnTo>
                  <a:lnTo>
                    <a:pt x="0" y="478"/>
                  </a:lnTo>
                  <a:lnTo>
                    <a:pt x="0" y="403"/>
                  </a:lnTo>
                  <a:lnTo>
                    <a:pt x="0" y="329"/>
                  </a:lnTo>
                  <a:lnTo>
                    <a:pt x="0" y="254"/>
                  </a:lnTo>
                  <a:lnTo>
                    <a:pt x="54" y="222"/>
                  </a:lnTo>
                  <a:lnTo>
                    <a:pt x="108" y="190"/>
                  </a:lnTo>
                  <a:lnTo>
                    <a:pt x="162" y="159"/>
                  </a:lnTo>
                  <a:lnTo>
                    <a:pt x="216" y="127"/>
                  </a:lnTo>
                  <a:lnTo>
                    <a:pt x="270" y="95"/>
                  </a:lnTo>
                  <a:lnTo>
                    <a:pt x="325" y="64"/>
                  </a:lnTo>
                  <a:lnTo>
                    <a:pt x="379" y="32"/>
                  </a:lnTo>
                  <a:lnTo>
                    <a:pt x="433" y="0"/>
                  </a:lnTo>
                  <a:lnTo>
                    <a:pt x="433" y="61"/>
                  </a:lnTo>
                  <a:lnTo>
                    <a:pt x="434" y="124"/>
                  </a:lnTo>
                  <a:lnTo>
                    <a:pt x="434" y="186"/>
                  </a:lnTo>
                  <a:lnTo>
                    <a:pt x="435" y="248"/>
                  </a:lnTo>
                  <a:lnTo>
                    <a:pt x="435" y="309"/>
                  </a:lnTo>
                  <a:lnTo>
                    <a:pt x="435" y="371"/>
                  </a:lnTo>
                  <a:lnTo>
                    <a:pt x="436" y="434"/>
                  </a:lnTo>
                  <a:lnTo>
                    <a:pt x="436" y="496"/>
                  </a:lnTo>
                  <a:lnTo>
                    <a:pt x="437" y="559"/>
                  </a:lnTo>
                  <a:lnTo>
                    <a:pt x="437" y="620"/>
                  </a:lnTo>
                  <a:lnTo>
                    <a:pt x="438" y="683"/>
                  </a:lnTo>
                  <a:lnTo>
                    <a:pt x="438" y="745"/>
                  </a:lnTo>
                  <a:lnTo>
                    <a:pt x="439" y="808"/>
                  </a:lnTo>
                  <a:lnTo>
                    <a:pt x="439" y="871"/>
                  </a:lnTo>
                  <a:lnTo>
                    <a:pt x="441" y="933"/>
                  </a:lnTo>
                  <a:lnTo>
                    <a:pt x="441" y="995"/>
                  </a:lnTo>
                  <a:lnTo>
                    <a:pt x="442" y="1059"/>
                  </a:lnTo>
                  <a:lnTo>
                    <a:pt x="442" y="1122"/>
                  </a:lnTo>
                  <a:lnTo>
                    <a:pt x="443" y="1186"/>
                  </a:lnTo>
                  <a:lnTo>
                    <a:pt x="443" y="1249"/>
                  </a:lnTo>
                  <a:lnTo>
                    <a:pt x="443" y="1312"/>
                  </a:lnTo>
                  <a:lnTo>
                    <a:pt x="444" y="1376"/>
                  </a:lnTo>
                  <a:lnTo>
                    <a:pt x="444" y="1439"/>
                  </a:lnTo>
                  <a:lnTo>
                    <a:pt x="445" y="1503"/>
                  </a:lnTo>
                  <a:lnTo>
                    <a:pt x="445" y="1567"/>
                  </a:lnTo>
                  <a:lnTo>
                    <a:pt x="446" y="1631"/>
                  </a:lnTo>
                  <a:lnTo>
                    <a:pt x="446" y="1695"/>
                  </a:lnTo>
                  <a:lnTo>
                    <a:pt x="447" y="1758"/>
                  </a:lnTo>
                  <a:lnTo>
                    <a:pt x="447" y="1822"/>
                  </a:lnTo>
                  <a:lnTo>
                    <a:pt x="448" y="1886"/>
                  </a:lnTo>
                  <a:lnTo>
                    <a:pt x="448" y="1950"/>
                  </a:lnTo>
                  <a:lnTo>
                    <a:pt x="449" y="2015"/>
                  </a:lnTo>
                  <a:lnTo>
                    <a:pt x="518" y="1975"/>
                  </a:lnTo>
                  <a:lnTo>
                    <a:pt x="587" y="1935"/>
                  </a:lnTo>
                  <a:lnTo>
                    <a:pt x="656" y="1896"/>
                  </a:lnTo>
                  <a:lnTo>
                    <a:pt x="725" y="1855"/>
                  </a:lnTo>
                  <a:lnTo>
                    <a:pt x="795" y="1816"/>
                  </a:lnTo>
                  <a:lnTo>
                    <a:pt x="865" y="1776"/>
                  </a:lnTo>
                  <a:lnTo>
                    <a:pt x="934" y="1736"/>
                  </a:lnTo>
                  <a:lnTo>
                    <a:pt x="1003" y="1696"/>
                  </a:lnTo>
                  <a:lnTo>
                    <a:pt x="1073" y="1656"/>
                  </a:lnTo>
                  <a:lnTo>
                    <a:pt x="1142" y="1616"/>
                  </a:lnTo>
                  <a:lnTo>
                    <a:pt x="1212" y="1576"/>
                  </a:lnTo>
                  <a:lnTo>
                    <a:pt x="1281" y="1536"/>
                  </a:lnTo>
                  <a:lnTo>
                    <a:pt x="1352" y="1496"/>
                  </a:lnTo>
                  <a:lnTo>
                    <a:pt x="1422" y="1456"/>
                  </a:lnTo>
                  <a:lnTo>
                    <a:pt x="1492" y="1416"/>
                  </a:lnTo>
                  <a:lnTo>
                    <a:pt x="1561" y="1375"/>
                  </a:lnTo>
                  <a:lnTo>
                    <a:pt x="1562" y="1428"/>
                  </a:lnTo>
                  <a:lnTo>
                    <a:pt x="1563" y="1481"/>
                  </a:lnTo>
                  <a:lnTo>
                    <a:pt x="1565" y="1534"/>
                  </a:lnTo>
                  <a:lnTo>
                    <a:pt x="1566" y="1587"/>
                  </a:lnTo>
                  <a:lnTo>
                    <a:pt x="1567" y="1640"/>
                  </a:lnTo>
                  <a:lnTo>
                    <a:pt x="1569" y="1692"/>
                  </a:lnTo>
                  <a:lnTo>
                    <a:pt x="1570" y="1746"/>
                  </a:lnTo>
                  <a:lnTo>
                    <a:pt x="1571" y="1799"/>
                  </a:lnTo>
                  <a:lnTo>
                    <a:pt x="1521" y="1827"/>
                  </a:lnTo>
                  <a:lnTo>
                    <a:pt x="1472" y="1855"/>
                  </a:lnTo>
                  <a:lnTo>
                    <a:pt x="1423" y="1883"/>
                  </a:lnTo>
                  <a:lnTo>
                    <a:pt x="1374" y="1912"/>
                  </a:lnTo>
                  <a:lnTo>
                    <a:pt x="1324" y="1939"/>
                  </a:lnTo>
                  <a:lnTo>
                    <a:pt x="1275" y="1968"/>
                  </a:lnTo>
                  <a:lnTo>
                    <a:pt x="1226" y="1996"/>
                  </a:lnTo>
                  <a:lnTo>
                    <a:pt x="1177" y="2024"/>
                  </a:lnTo>
                  <a:lnTo>
                    <a:pt x="1127" y="2052"/>
                  </a:lnTo>
                  <a:lnTo>
                    <a:pt x="1078" y="2080"/>
                  </a:lnTo>
                  <a:lnTo>
                    <a:pt x="1029" y="2109"/>
                  </a:lnTo>
                  <a:lnTo>
                    <a:pt x="981" y="2136"/>
                  </a:lnTo>
                  <a:lnTo>
                    <a:pt x="932" y="2164"/>
                  </a:lnTo>
                  <a:lnTo>
                    <a:pt x="883" y="2193"/>
                  </a:lnTo>
                  <a:lnTo>
                    <a:pt x="834" y="2221"/>
                  </a:lnTo>
                  <a:lnTo>
                    <a:pt x="785" y="2248"/>
                  </a:lnTo>
                  <a:lnTo>
                    <a:pt x="736" y="2276"/>
                  </a:lnTo>
                  <a:lnTo>
                    <a:pt x="687" y="2305"/>
                  </a:lnTo>
                  <a:lnTo>
                    <a:pt x="638" y="2332"/>
                  </a:lnTo>
                  <a:lnTo>
                    <a:pt x="589" y="2360"/>
                  </a:lnTo>
                  <a:lnTo>
                    <a:pt x="542" y="2388"/>
                  </a:lnTo>
                  <a:lnTo>
                    <a:pt x="493" y="2415"/>
                  </a:lnTo>
                  <a:lnTo>
                    <a:pt x="444" y="2443"/>
                  </a:lnTo>
                  <a:lnTo>
                    <a:pt x="395" y="2472"/>
                  </a:lnTo>
                  <a:lnTo>
                    <a:pt x="347" y="2499"/>
                  </a:lnTo>
                  <a:lnTo>
                    <a:pt x="298" y="2527"/>
                  </a:lnTo>
                  <a:lnTo>
                    <a:pt x="249" y="2555"/>
                  </a:lnTo>
                  <a:lnTo>
                    <a:pt x="201" y="2583"/>
                  </a:lnTo>
                  <a:lnTo>
                    <a:pt x="152" y="2610"/>
                  </a:lnTo>
                  <a:lnTo>
                    <a:pt x="104" y="2638"/>
                  </a:lnTo>
                  <a:lnTo>
                    <a:pt x="56" y="2666"/>
                  </a:lnTo>
                  <a:lnTo>
                    <a:pt x="7" y="2693"/>
                  </a:lnTo>
                  <a:close/>
                </a:path>
              </a:pathLst>
            </a:custGeom>
            <a:solidFill>
              <a:srgbClr val="E2F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D86E4C1-3393-45A9-8DD4-4236FE262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1" y="2852738"/>
              <a:ext cx="265113" cy="287338"/>
            </a:xfrm>
            <a:custGeom>
              <a:avLst/>
              <a:gdLst>
                <a:gd name="T0" fmla="*/ 395 w 833"/>
                <a:gd name="T1" fmla="*/ 901 h 901"/>
                <a:gd name="T2" fmla="*/ 60 w 833"/>
                <a:gd name="T3" fmla="*/ 69 h 901"/>
                <a:gd name="T4" fmla="*/ 55 w 833"/>
                <a:gd name="T5" fmla="*/ 69 h 901"/>
                <a:gd name="T6" fmla="*/ 57 w 833"/>
                <a:gd name="T7" fmla="*/ 107 h 901"/>
                <a:gd name="T8" fmla="*/ 59 w 833"/>
                <a:gd name="T9" fmla="*/ 147 h 901"/>
                <a:gd name="T10" fmla="*/ 60 w 833"/>
                <a:gd name="T11" fmla="*/ 185 h 901"/>
                <a:gd name="T12" fmla="*/ 60 w 833"/>
                <a:gd name="T13" fmla="*/ 226 h 901"/>
                <a:gd name="T14" fmla="*/ 60 w 833"/>
                <a:gd name="T15" fmla="*/ 901 h 901"/>
                <a:gd name="T16" fmla="*/ 0 w 833"/>
                <a:gd name="T17" fmla="*/ 901 h 901"/>
                <a:gd name="T18" fmla="*/ 0 w 833"/>
                <a:gd name="T19" fmla="*/ 0 h 901"/>
                <a:gd name="T20" fmla="*/ 98 w 833"/>
                <a:gd name="T21" fmla="*/ 0 h 901"/>
                <a:gd name="T22" fmla="*/ 416 w 833"/>
                <a:gd name="T23" fmla="*/ 792 h 901"/>
                <a:gd name="T24" fmla="*/ 420 w 833"/>
                <a:gd name="T25" fmla="*/ 792 h 901"/>
                <a:gd name="T26" fmla="*/ 739 w 833"/>
                <a:gd name="T27" fmla="*/ 0 h 901"/>
                <a:gd name="T28" fmla="*/ 833 w 833"/>
                <a:gd name="T29" fmla="*/ 0 h 901"/>
                <a:gd name="T30" fmla="*/ 833 w 833"/>
                <a:gd name="T31" fmla="*/ 901 h 901"/>
                <a:gd name="T32" fmla="*/ 769 w 833"/>
                <a:gd name="T33" fmla="*/ 901 h 901"/>
                <a:gd name="T34" fmla="*/ 769 w 833"/>
                <a:gd name="T35" fmla="*/ 218 h 901"/>
                <a:gd name="T36" fmla="*/ 770 w 833"/>
                <a:gd name="T37" fmla="*/ 182 h 901"/>
                <a:gd name="T38" fmla="*/ 772 w 833"/>
                <a:gd name="T39" fmla="*/ 146 h 901"/>
                <a:gd name="T40" fmla="*/ 774 w 833"/>
                <a:gd name="T41" fmla="*/ 108 h 901"/>
                <a:gd name="T42" fmla="*/ 778 w 833"/>
                <a:gd name="T43" fmla="*/ 70 h 901"/>
                <a:gd name="T44" fmla="*/ 773 w 833"/>
                <a:gd name="T45" fmla="*/ 70 h 901"/>
                <a:gd name="T46" fmla="*/ 436 w 833"/>
                <a:gd name="T47" fmla="*/ 901 h 901"/>
                <a:gd name="T48" fmla="*/ 395 w 833"/>
                <a:gd name="T49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3" h="901">
                  <a:moveTo>
                    <a:pt x="395" y="901"/>
                  </a:moveTo>
                  <a:lnTo>
                    <a:pt x="60" y="69"/>
                  </a:lnTo>
                  <a:lnTo>
                    <a:pt x="55" y="69"/>
                  </a:lnTo>
                  <a:lnTo>
                    <a:pt x="57" y="107"/>
                  </a:lnTo>
                  <a:lnTo>
                    <a:pt x="59" y="147"/>
                  </a:lnTo>
                  <a:lnTo>
                    <a:pt x="60" y="185"/>
                  </a:lnTo>
                  <a:lnTo>
                    <a:pt x="60" y="226"/>
                  </a:lnTo>
                  <a:lnTo>
                    <a:pt x="60" y="901"/>
                  </a:lnTo>
                  <a:lnTo>
                    <a:pt x="0" y="901"/>
                  </a:lnTo>
                  <a:lnTo>
                    <a:pt x="0" y="0"/>
                  </a:lnTo>
                  <a:lnTo>
                    <a:pt x="98" y="0"/>
                  </a:lnTo>
                  <a:lnTo>
                    <a:pt x="416" y="792"/>
                  </a:lnTo>
                  <a:lnTo>
                    <a:pt x="420" y="792"/>
                  </a:lnTo>
                  <a:lnTo>
                    <a:pt x="739" y="0"/>
                  </a:lnTo>
                  <a:lnTo>
                    <a:pt x="833" y="0"/>
                  </a:lnTo>
                  <a:lnTo>
                    <a:pt x="833" y="901"/>
                  </a:lnTo>
                  <a:lnTo>
                    <a:pt x="769" y="901"/>
                  </a:lnTo>
                  <a:lnTo>
                    <a:pt x="769" y="218"/>
                  </a:lnTo>
                  <a:lnTo>
                    <a:pt x="770" y="182"/>
                  </a:lnTo>
                  <a:lnTo>
                    <a:pt x="772" y="146"/>
                  </a:lnTo>
                  <a:lnTo>
                    <a:pt x="774" y="108"/>
                  </a:lnTo>
                  <a:lnTo>
                    <a:pt x="778" y="70"/>
                  </a:lnTo>
                  <a:lnTo>
                    <a:pt x="773" y="70"/>
                  </a:lnTo>
                  <a:lnTo>
                    <a:pt x="436" y="901"/>
                  </a:lnTo>
                  <a:lnTo>
                    <a:pt x="395" y="901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EA775F0C-4B7C-4090-83FD-06CB4A52D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2852738"/>
              <a:ext cx="155575" cy="287338"/>
            </a:xfrm>
            <a:custGeom>
              <a:avLst/>
              <a:gdLst>
                <a:gd name="T0" fmla="*/ 493 w 493"/>
                <a:gd name="T1" fmla="*/ 901 h 901"/>
                <a:gd name="T2" fmla="*/ 0 w 493"/>
                <a:gd name="T3" fmla="*/ 901 h 901"/>
                <a:gd name="T4" fmla="*/ 0 w 493"/>
                <a:gd name="T5" fmla="*/ 0 h 901"/>
                <a:gd name="T6" fmla="*/ 493 w 493"/>
                <a:gd name="T7" fmla="*/ 0 h 901"/>
                <a:gd name="T8" fmla="*/ 493 w 493"/>
                <a:gd name="T9" fmla="*/ 57 h 901"/>
                <a:gd name="T10" fmla="*/ 63 w 493"/>
                <a:gd name="T11" fmla="*/ 57 h 901"/>
                <a:gd name="T12" fmla="*/ 63 w 493"/>
                <a:gd name="T13" fmla="*/ 399 h 901"/>
                <a:gd name="T14" fmla="*/ 468 w 493"/>
                <a:gd name="T15" fmla="*/ 399 h 901"/>
                <a:gd name="T16" fmla="*/ 468 w 493"/>
                <a:gd name="T17" fmla="*/ 457 h 901"/>
                <a:gd name="T18" fmla="*/ 63 w 493"/>
                <a:gd name="T19" fmla="*/ 457 h 901"/>
                <a:gd name="T20" fmla="*/ 63 w 493"/>
                <a:gd name="T21" fmla="*/ 843 h 901"/>
                <a:gd name="T22" fmla="*/ 493 w 493"/>
                <a:gd name="T23" fmla="*/ 843 h 901"/>
                <a:gd name="T24" fmla="*/ 493 w 493"/>
                <a:gd name="T25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3" h="901">
                  <a:moveTo>
                    <a:pt x="493" y="901"/>
                  </a:moveTo>
                  <a:lnTo>
                    <a:pt x="0" y="901"/>
                  </a:lnTo>
                  <a:lnTo>
                    <a:pt x="0" y="0"/>
                  </a:lnTo>
                  <a:lnTo>
                    <a:pt x="493" y="0"/>
                  </a:lnTo>
                  <a:lnTo>
                    <a:pt x="493" y="57"/>
                  </a:lnTo>
                  <a:lnTo>
                    <a:pt x="63" y="57"/>
                  </a:lnTo>
                  <a:lnTo>
                    <a:pt x="63" y="399"/>
                  </a:lnTo>
                  <a:lnTo>
                    <a:pt x="468" y="399"/>
                  </a:lnTo>
                  <a:lnTo>
                    <a:pt x="468" y="457"/>
                  </a:lnTo>
                  <a:lnTo>
                    <a:pt x="63" y="457"/>
                  </a:lnTo>
                  <a:lnTo>
                    <a:pt x="63" y="843"/>
                  </a:lnTo>
                  <a:lnTo>
                    <a:pt x="493" y="843"/>
                  </a:lnTo>
                  <a:lnTo>
                    <a:pt x="493" y="901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F2162305-9976-4A01-A69E-49EA7ECE43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5088" y="2852738"/>
              <a:ext cx="215900" cy="287338"/>
            </a:xfrm>
            <a:custGeom>
              <a:avLst/>
              <a:gdLst>
                <a:gd name="T0" fmla="*/ 680 w 682"/>
                <a:gd name="T1" fmla="*/ 497 h 901"/>
                <a:gd name="T2" fmla="*/ 670 w 682"/>
                <a:gd name="T3" fmla="*/ 573 h 901"/>
                <a:gd name="T4" fmla="*/ 652 w 682"/>
                <a:gd name="T5" fmla="*/ 641 h 901"/>
                <a:gd name="T6" fmla="*/ 626 w 682"/>
                <a:gd name="T7" fmla="*/ 701 h 901"/>
                <a:gd name="T8" fmla="*/ 592 w 682"/>
                <a:gd name="T9" fmla="*/ 754 h 901"/>
                <a:gd name="T10" fmla="*/ 548 w 682"/>
                <a:gd name="T11" fmla="*/ 799 h 901"/>
                <a:gd name="T12" fmla="*/ 497 w 682"/>
                <a:gd name="T13" fmla="*/ 836 h 901"/>
                <a:gd name="T14" fmla="*/ 439 w 682"/>
                <a:gd name="T15" fmla="*/ 864 h 901"/>
                <a:gd name="T16" fmla="*/ 372 w 682"/>
                <a:gd name="T17" fmla="*/ 885 h 901"/>
                <a:gd name="T18" fmla="*/ 297 w 682"/>
                <a:gd name="T19" fmla="*/ 897 h 901"/>
                <a:gd name="T20" fmla="*/ 214 w 682"/>
                <a:gd name="T21" fmla="*/ 901 h 901"/>
                <a:gd name="T22" fmla="*/ 242 w 682"/>
                <a:gd name="T23" fmla="*/ 0 h 901"/>
                <a:gd name="T24" fmla="*/ 320 w 682"/>
                <a:gd name="T25" fmla="*/ 4 h 901"/>
                <a:gd name="T26" fmla="*/ 390 w 682"/>
                <a:gd name="T27" fmla="*/ 16 h 901"/>
                <a:gd name="T28" fmla="*/ 453 w 682"/>
                <a:gd name="T29" fmla="*/ 36 h 901"/>
                <a:gd name="T30" fmla="*/ 508 w 682"/>
                <a:gd name="T31" fmla="*/ 64 h 901"/>
                <a:gd name="T32" fmla="*/ 556 w 682"/>
                <a:gd name="T33" fmla="*/ 99 h 901"/>
                <a:gd name="T34" fmla="*/ 596 w 682"/>
                <a:gd name="T35" fmla="*/ 143 h 901"/>
                <a:gd name="T36" fmla="*/ 629 w 682"/>
                <a:gd name="T37" fmla="*/ 194 h 901"/>
                <a:gd name="T38" fmla="*/ 655 w 682"/>
                <a:gd name="T39" fmla="*/ 251 h 901"/>
                <a:gd name="T40" fmla="*/ 672 w 682"/>
                <a:gd name="T41" fmla="*/ 317 h 901"/>
                <a:gd name="T42" fmla="*/ 680 w 682"/>
                <a:gd name="T43" fmla="*/ 390 h 901"/>
                <a:gd name="T44" fmla="*/ 614 w 682"/>
                <a:gd name="T45" fmla="*/ 444 h 901"/>
                <a:gd name="T46" fmla="*/ 611 w 682"/>
                <a:gd name="T47" fmla="*/ 375 h 901"/>
                <a:gd name="T48" fmla="*/ 600 w 682"/>
                <a:gd name="T49" fmla="*/ 313 h 901"/>
                <a:gd name="T50" fmla="*/ 583 w 682"/>
                <a:gd name="T51" fmla="*/ 256 h 901"/>
                <a:gd name="T52" fmla="*/ 559 w 682"/>
                <a:gd name="T53" fmla="*/ 207 h 901"/>
                <a:gd name="T54" fmla="*/ 528 w 682"/>
                <a:gd name="T55" fmla="*/ 166 h 901"/>
                <a:gd name="T56" fmla="*/ 490 w 682"/>
                <a:gd name="T57" fmla="*/ 130 h 901"/>
                <a:gd name="T58" fmla="*/ 445 w 682"/>
                <a:gd name="T59" fmla="*/ 101 h 901"/>
                <a:gd name="T60" fmla="*/ 395 w 682"/>
                <a:gd name="T61" fmla="*/ 80 h 901"/>
                <a:gd name="T62" fmla="*/ 338 w 682"/>
                <a:gd name="T63" fmla="*/ 65 h 901"/>
                <a:gd name="T64" fmla="*/ 274 w 682"/>
                <a:gd name="T65" fmla="*/ 56 h 901"/>
                <a:gd name="T66" fmla="*/ 62 w 682"/>
                <a:gd name="T67" fmla="*/ 55 h 901"/>
                <a:gd name="T68" fmla="*/ 236 w 682"/>
                <a:gd name="T69" fmla="*/ 845 h 901"/>
                <a:gd name="T70" fmla="*/ 306 w 682"/>
                <a:gd name="T71" fmla="*/ 839 h 901"/>
                <a:gd name="T72" fmla="*/ 369 w 682"/>
                <a:gd name="T73" fmla="*/ 826 h 901"/>
                <a:gd name="T74" fmla="*/ 424 w 682"/>
                <a:gd name="T75" fmla="*/ 807 h 901"/>
                <a:gd name="T76" fmla="*/ 472 w 682"/>
                <a:gd name="T77" fmla="*/ 779 h 901"/>
                <a:gd name="T78" fmla="*/ 513 w 682"/>
                <a:gd name="T79" fmla="*/ 745 h 901"/>
                <a:gd name="T80" fmla="*/ 547 w 682"/>
                <a:gd name="T81" fmla="*/ 704 h 901"/>
                <a:gd name="T82" fmla="*/ 575 w 682"/>
                <a:gd name="T83" fmla="*/ 656 h 901"/>
                <a:gd name="T84" fmla="*/ 595 w 682"/>
                <a:gd name="T85" fmla="*/ 600 h 901"/>
                <a:gd name="T86" fmla="*/ 608 w 682"/>
                <a:gd name="T87" fmla="*/ 539 h 901"/>
                <a:gd name="T88" fmla="*/ 614 w 682"/>
                <a:gd name="T89" fmla="*/ 469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" h="901">
                  <a:moveTo>
                    <a:pt x="682" y="442"/>
                  </a:moveTo>
                  <a:lnTo>
                    <a:pt x="682" y="469"/>
                  </a:lnTo>
                  <a:lnTo>
                    <a:pt x="680" y="497"/>
                  </a:lnTo>
                  <a:lnTo>
                    <a:pt x="678" y="523"/>
                  </a:lnTo>
                  <a:lnTo>
                    <a:pt x="675" y="548"/>
                  </a:lnTo>
                  <a:lnTo>
                    <a:pt x="670" y="573"/>
                  </a:lnTo>
                  <a:lnTo>
                    <a:pt x="665" y="596"/>
                  </a:lnTo>
                  <a:lnTo>
                    <a:pt x="660" y="620"/>
                  </a:lnTo>
                  <a:lnTo>
                    <a:pt x="652" y="641"/>
                  </a:lnTo>
                  <a:lnTo>
                    <a:pt x="645" y="662"/>
                  </a:lnTo>
                  <a:lnTo>
                    <a:pt x="636" y="682"/>
                  </a:lnTo>
                  <a:lnTo>
                    <a:pt x="626" y="701"/>
                  </a:lnTo>
                  <a:lnTo>
                    <a:pt x="615" y="720"/>
                  </a:lnTo>
                  <a:lnTo>
                    <a:pt x="604" y="738"/>
                  </a:lnTo>
                  <a:lnTo>
                    <a:pt x="592" y="754"/>
                  </a:lnTo>
                  <a:lnTo>
                    <a:pt x="578" y="770"/>
                  </a:lnTo>
                  <a:lnTo>
                    <a:pt x="563" y="785"/>
                  </a:lnTo>
                  <a:lnTo>
                    <a:pt x="548" y="799"/>
                  </a:lnTo>
                  <a:lnTo>
                    <a:pt x="532" y="812"/>
                  </a:lnTo>
                  <a:lnTo>
                    <a:pt x="515" y="824"/>
                  </a:lnTo>
                  <a:lnTo>
                    <a:pt x="497" y="836"/>
                  </a:lnTo>
                  <a:lnTo>
                    <a:pt x="478" y="846"/>
                  </a:lnTo>
                  <a:lnTo>
                    <a:pt x="459" y="856"/>
                  </a:lnTo>
                  <a:lnTo>
                    <a:pt x="439" y="864"/>
                  </a:lnTo>
                  <a:lnTo>
                    <a:pt x="417" y="872"/>
                  </a:lnTo>
                  <a:lnTo>
                    <a:pt x="395" y="879"/>
                  </a:lnTo>
                  <a:lnTo>
                    <a:pt x="372" y="885"/>
                  </a:lnTo>
                  <a:lnTo>
                    <a:pt x="347" y="890"/>
                  </a:lnTo>
                  <a:lnTo>
                    <a:pt x="323" y="894"/>
                  </a:lnTo>
                  <a:lnTo>
                    <a:pt x="297" y="897"/>
                  </a:lnTo>
                  <a:lnTo>
                    <a:pt x="271" y="900"/>
                  </a:lnTo>
                  <a:lnTo>
                    <a:pt x="243" y="901"/>
                  </a:lnTo>
                  <a:lnTo>
                    <a:pt x="214" y="901"/>
                  </a:lnTo>
                  <a:lnTo>
                    <a:pt x="0" y="901"/>
                  </a:lnTo>
                  <a:lnTo>
                    <a:pt x="0" y="0"/>
                  </a:lnTo>
                  <a:lnTo>
                    <a:pt x="242" y="0"/>
                  </a:lnTo>
                  <a:lnTo>
                    <a:pt x="269" y="0"/>
                  </a:lnTo>
                  <a:lnTo>
                    <a:pt x="294" y="2"/>
                  </a:lnTo>
                  <a:lnTo>
                    <a:pt x="320" y="4"/>
                  </a:lnTo>
                  <a:lnTo>
                    <a:pt x="344" y="7"/>
                  </a:lnTo>
                  <a:lnTo>
                    <a:pt x="366" y="11"/>
                  </a:lnTo>
                  <a:lnTo>
                    <a:pt x="390" y="16"/>
                  </a:lnTo>
                  <a:lnTo>
                    <a:pt x="411" y="21"/>
                  </a:lnTo>
                  <a:lnTo>
                    <a:pt x="432" y="29"/>
                  </a:lnTo>
                  <a:lnTo>
                    <a:pt x="453" y="36"/>
                  </a:lnTo>
                  <a:lnTo>
                    <a:pt x="472" y="44"/>
                  </a:lnTo>
                  <a:lnTo>
                    <a:pt x="490" y="53"/>
                  </a:lnTo>
                  <a:lnTo>
                    <a:pt x="508" y="64"/>
                  </a:lnTo>
                  <a:lnTo>
                    <a:pt x="525" y="74"/>
                  </a:lnTo>
                  <a:lnTo>
                    <a:pt x="541" y="86"/>
                  </a:lnTo>
                  <a:lnTo>
                    <a:pt x="556" y="99"/>
                  </a:lnTo>
                  <a:lnTo>
                    <a:pt x="571" y="113"/>
                  </a:lnTo>
                  <a:lnTo>
                    <a:pt x="583" y="128"/>
                  </a:lnTo>
                  <a:lnTo>
                    <a:pt x="596" y="143"/>
                  </a:lnTo>
                  <a:lnTo>
                    <a:pt x="608" y="159"/>
                  </a:lnTo>
                  <a:lnTo>
                    <a:pt x="619" y="176"/>
                  </a:lnTo>
                  <a:lnTo>
                    <a:pt x="629" y="194"/>
                  </a:lnTo>
                  <a:lnTo>
                    <a:pt x="639" y="212"/>
                  </a:lnTo>
                  <a:lnTo>
                    <a:pt x="647" y="231"/>
                  </a:lnTo>
                  <a:lnTo>
                    <a:pt x="655" y="251"/>
                  </a:lnTo>
                  <a:lnTo>
                    <a:pt x="661" y="272"/>
                  </a:lnTo>
                  <a:lnTo>
                    <a:pt x="666" y="294"/>
                  </a:lnTo>
                  <a:lnTo>
                    <a:pt x="672" y="317"/>
                  </a:lnTo>
                  <a:lnTo>
                    <a:pt x="676" y="341"/>
                  </a:lnTo>
                  <a:lnTo>
                    <a:pt x="678" y="364"/>
                  </a:lnTo>
                  <a:lnTo>
                    <a:pt x="680" y="390"/>
                  </a:lnTo>
                  <a:lnTo>
                    <a:pt x="682" y="415"/>
                  </a:lnTo>
                  <a:lnTo>
                    <a:pt x="682" y="442"/>
                  </a:lnTo>
                  <a:close/>
                  <a:moveTo>
                    <a:pt x="614" y="444"/>
                  </a:moveTo>
                  <a:lnTo>
                    <a:pt x="614" y="420"/>
                  </a:lnTo>
                  <a:lnTo>
                    <a:pt x="612" y="397"/>
                  </a:lnTo>
                  <a:lnTo>
                    <a:pt x="611" y="375"/>
                  </a:lnTo>
                  <a:lnTo>
                    <a:pt x="608" y="353"/>
                  </a:lnTo>
                  <a:lnTo>
                    <a:pt x="605" y="333"/>
                  </a:lnTo>
                  <a:lnTo>
                    <a:pt x="600" y="313"/>
                  </a:lnTo>
                  <a:lnTo>
                    <a:pt x="595" y="294"/>
                  </a:lnTo>
                  <a:lnTo>
                    <a:pt x="590" y="275"/>
                  </a:lnTo>
                  <a:lnTo>
                    <a:pt x="583" y="256"/>
                  </a:lnTo>
                  <a:lnTo>
                    <a:pt x="576" y="239"/>
                  </a:lnTo>
                  <a:lnTo>
                    <a:pt x="567" y="223"/>
                  </a:lnTo>
                  <a:lnTo>
                    <a:pt x="559" y="207"/>
                  </a:lnTo>
                  <a:lnTo>
                    <a:pt x="549" y="193"/>
                  </a:lnTo>
                  <a:lnTo>
                    <a:pt x="539" y="179"/>
                  </a:lnTo>
                  <a:lnTo>
                    <a:pt x="528" y="166"/>
                  </a:lnTo>
                  <a:lnTo>
                    <a:pt x="516" y="153"/>
                  </a:lnTo>
                  <a:lnTo>
                    <a:pt x="504" y="141"/>
                  </a:lnTo>
                  <a:lnTo>
                    <a:pt x="490" y="130"/>
                  </a:lnTo>
                  <a:lnTo>
                    <a:pt x="476" y="120"/>
                  </a:lnTo>
                  <a:lnTo>
                    <a:pt x="461" y="111"/>
                  </a:lnTo>
                  <a:lnTo>
                    <a:pt x="445" y="101"/>
                  </a:lnTo>
                  <a:lnTo>
                    <a:pt x="429" y="94"/>
                  </a:lnTo>
                  <a:lnTo>
                    <a:pt x="412" y="86"/>
                  </a:lnTo>
                  <a:lnTo>
                    <a:pt x="395" y="80"/>
                  </a:lnTo>
                  <a:lnTo>
                    <a:pt x="376" y="74"/>
                  </a:lnTo>
                  <a:lnTo>
                    <a:pt x="357" y="69"/>
                  </a:lnTo>
                  <a:lnTo>
                    <a:pt x="338" y="65"/>
                  </a:lnTo>
                  <a:lnTo>
                    <a:pt x="316" y="62"/>
                  </a:lnTo>
                  <a:lnTo>
                    <a:pt x="295" y="58"/>
                  </a:lnTo>
                  <a:lnTo>
                    <a:pt x="274" y="56"/>
                  </a:lnTo>
                  <a:lnTo>
                    <a:pt x="251" y="55"/>
                  </a:lnTo>
                  <a:lnTo>
                    <a:pt x="227" y="55"/>
                  </a:lnTo>
                  <a:lnTo>
                    <a:pt x="62" y="55"/>
                  </a:lnTo>
                  <a:lnTo>
                    <a:pt x="62" y="845"/>
                  </a:lnTo>
                  <a:lnTo>
                    <a:pt x="211" y="845"/>
                  </a:lnTo>
                  <a:lnTo>
                    <a:pt x="236" y="845"/>
                  </a:lnTo>
                  <a:lnTo>
                    <a:pt x="260" y="844"/>
                  </a:lnTo>
                  <a:lnTo>
                    <a:pt x="282" y="842"/>
                  </a:lnTo>
                  <a:lnTo>
                    <a:pt x="306" y="839"/>
                  </a:lnTo>
                  <a:lnTo>
                    <a:pt x="327" y="836"/>
                  </a:lnTo>
                  <a:lnTo>
                    <a:pt x="348" y="831"/>
                  </a:lnTo>
                  <a:lnTo>
                    <a:pt x="369" y="826"/>
                  </a:lnTo>
                  <a:lnTo>
                    <a:pt x="388" y="821"/>
                  </a:lnTo>
                  <a:lnTo>
                    <a:pt x="406" y="814"/>
                  </a:lnTo>
                  <a:lnTo>
                    <a:pt x="424" y="807"/>
                  </a:lnTo>
                  <a:lnTo>
                    <a:pt x="441" y="798"/>
                  </a:lnTo>
                  <a:lnTo>
                    <a:pt x="457" y="789"/>
                  </a:lnTo>
                  <a:lnTo>
                    <a:pt x="472" y="779"/>
                  </a:lnTo>
                  <a:lnTo>
                    <a:pt x="487" y="769"/>
                  </a:lnTo>
                  <a:lnTo>
                    <a:pt x="500" y="758"/>
                  </a:lnTo>
                  <a:lnTo>
                    <a:pt x="513" y="745"/>
                  </a:lnTo>
                  <a:lnTo>
                    <a:pt x="526" y="732"/>
                  </a:lnTo>
                  <a:lnTo>
                    <a:pt x="537" y="719"/>
                  </a:lnTo>
                  <a:lnTo>
                    <a:pt x="547" y="704"/>
                  </a:lnTo>
                  <a:lnTo>
                    <a:pt x="558" y="689"/>
                  </a:lnTo>
                  <a:lnTo>
                    <a:pt x="566" y="673"/>
                  </a:lnTo>
                  <a:lnTo>
                    <a:pt x="575" y="656"/>
                  </a:lnTo>
                  <a:lnTo>
                    <a:pt x="582" y="639"/>
                  </a:lnTo>
                  <a:lnTo>
                    <a:pt x="589" y="620"/>
                  </a:lnTo>
                  <a:lnTo>
                    <a:pt x="595" y="600"/>
                  </a:lnTo>
                  <a:lnTo>
                    <a:pt x="600" y="581"/>
                  </a:lnTo>
                  <a:lnTo>
                    <a:pt x="605" y="560"/>
                  </a:lnTo>
                  <a:lnTo>
                    <a:pt x="608" y="539"/>
                  </a:lnTo>
                  <a:lnTo>
                    <a:pt x="611" y="516"/>
                  </a:lnTo>
                  <a:lnTo>
                    <a:pt x="612" y="493"/>
                  </a:lnTo>
                  <a:lnTo>
                    <a:pt x="614" y="469"/>
                  </a:lnTo>
                  <a:lnTo>
                    <a:pt x="614" y="444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3C95A9A0-3482-47D2-AB9C-93A41E434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63" y="2852738"/>
              <a:ext cx="19050" cy="287338"/>
            </a:xfrm>
            <a:prstGeom prst="rect">
              <a:avLst/>
            </a:prstGeom>
            <a:solidFill>
              <a:srgbClr val="E3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F386766C-7528-4917-BD73-5CF6BAFD0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7988" y="2852738"/>
              <a:ext cx="239713" cy="287338"/>
            </a:xfrm>
            <a:custGeom>
              <a:avLst/>
              <a:gdLst>
                <a:gd name="T0" fmla="*/ 560 w 756"/>
                <a:gd name="T1" fmla="*/ 586 h 904"/>
                <a:gd name="T2" fmla="*/ 194 w 756"/>
                <a:gd name="T3" fmla="*/ 586 h 904"/>
                <a:gd name="T4" fmla="*/ 69 w 756"/>
                <a:gd name="T5" fmla="*/ 904 h 904"/>
                <a:gd name="T6" fmla="*/ 0 w 756"/>
                <a:gd name="T7" fmla="*/ 904 h 904"/>
                <a:gd name="T8" fmla="*/ 361 w 756"/>
                <a:gd name="T9" fmla="*/ 0 h 904"/>
                <a:gd name="T10" fmla="*/ 402 w 756"/>
                <a:gd name="T11" fmla="*/ 0 h 904"/>
                <a:gd name="T12" fmla="*/ 756 w 756"/>
                <a:gd name="T13" fmla="*/ 904 h 904"/>
                <a:gd name="T14" fmla="*/ 686 w 756"/>
                <a:gd name="T15" fmla="*/ 904 h 904"/>
                <a:gd name="T16" fmla="*/ 560 w 756"/>
                <a:gd name="T17" fmla="*/ 586 h 904"/>
                <a:gd name="T18" fmla="*/ 218 w 756"/>
                <a:gd name="T19" fmla="*/ 530 h 904"/>
                <a:gd name="T20" fmla="*/ 539 w 756"/>
                <a:gd name="T21" fmla="*/ 530 h 904"/>
                <a:gd name="T22" fmla="*/ 417 w 756"/>
                <a:gd name="T23" fmla="*/ 204 h 904"/>
                <a:gd name="T24" fmla="*/ 409 w 756"/>
                <a:gd name="T25" fmla="*/ 184 h 904"/>
                <a:gd name="T26" fmla="*/ 400 w 756"/>
                <a:gd name="T27" fmla="*/ 159 h 904"/>
                <a:gd name="T28" fmla="*/ 390 w 756"/>
                <a:gd name="T29" fmla="*/ 131 h 904"/>
                <a:gd name="T30" fmla="*/ 380 w 756"/>
                <a:gd name="T31" fmla="*/ 99 h 904"/>
                <a:gd name="T32" fmla="*/ 371 w 756"/>
                <a:gd name="T33" fmla="*/ 127 h 904"/>
                <a:gd name="T34" fmla="*/ 362 w 756"/>
                <a:gd name="T35" fmla="*/ 155 h 904"/>
                <a:gd name="T36" fmla="*/ 353 w 756"/>
                <a:gd name="T37" fmla="*/ 181 h 904"/>
                <a:gd name="T38" fmla="*/ 343 w 756"/>
                <a:gd name="T39" fmla="*/ 206 h 904"/>
                <a:gd name="T40" fmla="*/ 218 w 756"/>
                <a:gd name="T41" fmla="*/ 53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6" h="904">
                  <a:moveTo>
                    <a:pt x="560" y="586"/>
                  </a:moveTo>
                  <a:lnTo>
                    <a:pt x="194" y="586"/>
                  </a:lnTo>
                  <a:lnTo>
                    <a:pt x="69" y="904"/>
                  </a:lnTo>
                  <a:lnTo>
                    <a:pt x="0" y="904"/>
                  </a:lnTo>
                  <a:lnTo>
                    <a:pt x="361" y="0"/>
                  </a:lnTo>
                  <a:lnTo>
                    <a:pt x="402" y="0"/>
                  </a:lnTo>
                  <a:lnTo>
                    <a:pt x="756" y="904"/>
                  </a:lnTo>
                  <a:lnTo>
                    <a:pt x="686" y="904"/>
                  </a:lnTo>
                  <a:lnTo>
                    <a:pt x="560" y="586"/>
                  </a:lnTo>
                  <a:close/>
                  <a:moveTo>
                    <a:pt x="218" y="530"/>
                  </a:moveTo>
                  <a:lnTo>
                    <a:pt x="539" y="530"/>
                  </a:lnTo>
                  <a:lnTo>
                    <a:pt x="417" y="204"/>
                  </a:lnTo>
                  <a:lnTo>
                    <a:pt x="409" y="184"/>
                  </a:lnTo>
                  <a:lnTo>
                    <a:pt x="400" y="159"/>
                  </a:lnTo>
                  <a:lnTo>
                    <a:pt x="390" y="131"/>
                  </a:lnTo>
                  <a:lnTo>
                    <a:pt x="380" y="99"/>
                  </a:lnTo>
                  <a:lnTo>
                    <a:pt x="371" y="127"/>
                  </a:lnTo>
                  <a:lnTo>
                    <a:pt x="362" y="155"/>
                  </a:lnTo>
                  <a:lnTo>
                    <a:pt x="353" y="181"/>
                  </a:lnTo>
                  <a:lnTo>
                    <a:pt x="343" y="206"/>
                  </a:lnTo>
                  <a:lnTo>
                    <a:pt x="218" y="53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EE3B937-62A1-47B0-B78A-5B1D9424D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3224213"/>
              <a:ext cx="207963" cy="285750"/>
            </a:xfrm>
            <a:custGeom>
              <a:avLst/>
              <a:gdLst>
                <a:gd name="T0" fmla="*/ 655 w 655"/>
                <a:gd name="T1" fmla="*/ 901 h 901"/>
                <a:gd name="T2" fmla="*/ 591 w 655"/>
                <a:gd name="T3" fmla="*/ 901 h 901"/>
                <a:gd name="T4" fmla="*/ 58 w 655"/>
                <a:gd name="T5" fmla="*/ 101 h 901"/>
                <a:gd name="T6" fmla="*/ 53 w 655"/>
                <a:gd name="T7" fmla="*/ 101 h 901"/>
                <a:gd name="T8" fmla="*/ 55 w 655"/>
                <a:gd name="T9" fmla="*/ 135 h 901"/>
                <a:gd name="T10" fmla="*/ 56 w 655"/>
                <a:gd name="T11" fmla="*/ 168 h 901"/>
                <a:gd name="T12" fmla="*/ 58 w 655"/>
                <a:gd name="T13" fmla="*/ 198 h 901"/>
                <a:gd name="T14" fmla="*/ 60 w 655"/>
                <a:gd name="T15" fmla="*/ 226 h 901"/>
                <a:gd name="T16" fmla="*/ 60 w 655"/>
                <a:gd name="T17" fmla="*/ 252 h 901"/>
                <a:gd name="T18" fmla="*/ 61 w 655"/>
                <a:gd name="T19" fmla="*/ 276 h 901"/>
                <a:gd name="T20" fmla="*/ 61 w 655"/>
                <a:gd name="T21" fmla="*/ 297 h 901"/>
                <a:gd name="T22" fmla="*/ 61 w 655"/>
                <a:gd name="T23" fmla="*/ 316 h 901"/>
                <a:gd name="T24" fmla="*/ 61 w 655"/>
                <a:gd name="T25" fmla="*/ 901 h 901"/>
                <a:gd name="T26" fmla="*/ 0 w 655"/>
                <a:gd name="T27" fmla="*/ 901 h 901"/>
                <a:gd name="T28" fmla="*/ 0 w 655"/>
                <a:gd name="T29" fmla="*/ 0 h 901"/>
                <a:gd name="T30" fmla="*/ 64 w 655"/>
                <a:gd name="T31" fmla="*/ 0 h 901"/>
                <a:gd name="T32" fmla="*/ 595 w 655"/>
                <a:gd name="T33" fmla="*/ 798 h 901"/>
                <a:gd name="T34" fmla="*/ 600 w 655"/>
                <a:gd name="T35" fmla="*/ 798 h 901"/>
                <a:gd name="T36" fmla="*/ 599 w 655"/>
                <a:gd name="T37" fmla="*/ 771 h 901"/>
                <a:gd name="T38" fmla="*/ 597 w 655"/>
                <a:gd name="T39" fmla="*/ 744 h 901"/>
                <a:gd name="T40" fmla="*/ 596 w 655"/>
                <a:gd name="T41" fmla="*/ 716 h 901"/>
                <a:gd name="T42" fmla="*/ 595 w 655"/>
                <a:gd name="T43" fmla="*/ 690 h 901"/>
                <a:gd name="T44" fmla="*/ 594 w 655"/>
                <a:gd name="T45" fmla="*/ 664 h 901"/>
                <a:gd name="T46" fmla="*/ 594 w 655"/>
                <a:gd name="T47" fmla="*/ 638 h 901"/>
                <a:gd name="T48" fmla="*/ 594 w 655"/>
                <a:gd name="T49" fmla="*/ 613 h 901"/>
                <a:gd name="T50" fmla="*/ 594 w 655"/>
                <a:gd name="T51" fmla="*/ 588 h 901"/>
                <a:gd name="T52" fmla="*/ 594 w 655"/>
                <a:gd name="T53" fmla="*/ 0 h 901"/>
                <a:gd name="T54" fmla="*/ 655 w 655"/>
                <a:gd name="T55" fmla="*/ 0 h 901"/>
                <a:gd name="T56" fmla="*/ 655 w 655"/>
                <a:gd name="T57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5" h="901">
                  <a:moveTo>
                    <a:pt x="655" y="901"/>
                  </a:moveTo>
                  <a:lnTo>
                    <a:pt x="591" y="901"/>
                  </a:lnTo>
                  <a:lnTo>
                    <a:pt x="58" y="101"/>
                  </a:lnTo>
                  <a:lnTo>
                    <a:pt x="53" y="101"/>
                  </a:lnTo>
                  <a:lnTo>
                    <a:pt x="55" y="135"/>
                  </a:lnTo>
                  <a:lnTo>
                    <a:pt x="56" y="168"/>
                  </a:lnTo>
                  <a:lnTo>
                    <a:pt x="58" y="198"/>
                  </a:lnTo>
                  <a:lnTo>
                    <a:pt x="60" y="226"/>
                  </a:lnTo>
                  <a:lnTo>
                    <a:pt x="60" y="252"/>
                  </a:lnTo>
                  <a:lnTo>
                    <a:pt x="61" y="276"/>
                  </a:lnTo>
                  <a:lnTo>
                    <a:pt x="61" y="297"/>
                  </a:lnTo>
                  <a:lnTo>
                    <a:pt x="61" y="316"/>
                  </a:lnTo>
                  <a:lnTo>
                    <a:pt x="61" y="901"/>
                  </a:lnTo>
                  <a:lnTo>
                    <a:pt x="0" y="901"/>
                  </a:lnTo>
                  <a:lnTo>
                    <a:pt x="0" y="0"/>
                  </a:lnTo>
                  <a:lnTo>
                    <a:pt x="64" y="0"/>
                  </a:lnTo>
                  <a:lnTo>
                    <a:pt x="595" y="798"/>
                  </a:lnTo>
                  <a:lnTo>
                    <a:pt x="600" y="798"/>
                  </a:lnTo>
                  <a:lnTo>
                    <a:pt x="599" y="771"/>
                  </a:lnTo>
                  <a:lnTo>
                    <a:pt x="597" y="744"/>
                  </a:lnTo>
                  <a:lnTo>
                    <a:pt x="596" y="716"/>
                  </a:lnTo>
                  <a:lnTo>
                    <a:pt x="595" y="690"/>
                  </a:lnTo>
                  <a:lnTo>
                    <a:pt x="594" y="664"/>
                  </a:lnTo>
                  <a:lnTo>
                    <a:pt x="594" y="638"/>
                  </a:lnTo>
                  <a:lnTo>
                    <a:pt x="594" y="613"/>
                  </a:lnTo>
                  <a:lnTo>
                    <a:pt x="594" y="588"/>
                  </a:lnTo>
                  <a:lnTo>
                    <a:pt x="594" y="0"/>
                  </a:lnTo>
                  <a:lnTo>
                    <a:pt x="655" y="0"/>
                  </a:lnTo>
                  <a:lnTo>
                    <a:pt x="655" y="901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AF3458D5-E324-45B9-8251-F204E227B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224213"/>
              <a:ext cx="155575" cy="285750"/>
            </a:xfrm>
            <a:custGeom>
              <a:avLst/>
              <a:gdLst>
                <a:gd name="T0" fmla="*/ 491 w 491"/>
                <a:gd name="T1" fmla="*/ 901 h 901"/>
                <a:gd name="T2" fmla="*/ 0 w 491"/>
                <a:gd name="T3" fmla="*/ 901 h 901"/>
                <a:gd name="T4" fmla="*/ 0 w 491"/>
                <a:gd name="T5" fmla="*/ 0 h 901"/>
                <a:gd name="T6" fmla="*/ 491 w 491"/>
                <a:gd name="T7" fmla="*/ 0 h 901"/>
                <a:gd name="T8" fmla="*/ 491 w 491"/>
                <a:gd name="T9" fmla="*/ 57 h 901"/>
                <a:gd name="T10" fmla="*/ 63 w 491"/>
                <a:gd name="T11" fmla="*/ 57 h 901"/>
                <a:gd name="T12" fmla="*/ 63 w 491"/>
                <a:gd name="T13" fmla="*/ 398 h 901"/>
                <a:gd name="T14" fmla="*/ 468 w 491"/>
                <a:gd name="T15" fmla="*/ 398 h 901"/>
                <a:gd name="T16" fmla="*/ 468 w 491"/>
                <a:gd name="T17" fmla="*/ 457 h 901"/>
                <a:gd name="T18" fmla="*/ 63 w 491"/>
                <a:gd name="T19" fmla="*/ 457 h 901"/>
                <a:gd name="T20" fmla="*/ 63 w 491"/>
                <a:gd name="T21" fmla="*/ 843 h 901"/>
                <a:gd name="T22" fmla="*/ 491 w 491"/>
                <a:gd name="T23" fmla="*/ 843 h 901"/>
                <a:gd name="T24" fmla="*/ 491 w 491"/>
                <a:gd name="T25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1" h="901">
                  <a:moveTo>
                    <a:pt x="491" y="901"/>
                  </a:moveTo>
                  <a:lnTo>
                    <a:pt x="0" y="901"/>
                  </a:lnTo>
                  <a:lnTo>
                    <a:pt x="0" y="0"/>
                  </a:lnTo>
                  <a:lnTo>
                    <a:pt x="491" y="0"/>
                  </a:lnTo>
                  <a:lnTo>
                    <a:pt x="491" y="57"/>
                  </a:lnTo>
                  <a:lnTo>
                    <a:pt x="63" y="57"/>
                  </a:lnTo>
                  <a:lnTo>
                    <a:pt x="63" y="398"/>
                  </a:lnTo>
                  <a:lnTo>
                    <a:pt x="468" y="398"/>
                  </a:lnTo>
                  <a:lnTo>
                    <a:pt x="468" y="457"/>
                  </a:lnTo>
                  <a:lnTo>
                    <a:pt x="63" y="457"/>
                  </a:lnTo>
                  <a:lnTo>
                    <a:pt x="63" y="843"/>
                  </a:lnTo>
                  <a:lnTo>
                    <a:pt x="491" y="843"/>
                  </a:lnTo>
                  <a:lnTo>
                    <a:pt x="491" y="901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AA3FC69A-DC88-484C-9938-093292AB0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6" y="3224213"/>
              <a:ext cx="204788" cy="285750"/>
            </a:xfrm>
            <a:custGeom>
              <a:avLst/>
              <a:gdLst>
                <a:gd name="T0" fmla="*/ 356 w 648"/>
                <a:gd name="T1" fmla="*/ 901 h 901"/>
                <a:gd name="T2" fmla="*/ 292 w 648"/>
                <a:gd name="T3" fmla="*/ 901 h 901"/>
                <a:gd name="T4" fmla="*/ 292 w 648"/>
                <a:gd name="T5" fmla="*/ 58 h 901"/>
                <a:gd name="T6" fmla="*/ 0 w 648"/>
                <a:gd name="T7" fmla="*/ 58 h 901"/>
                <a:gd name="T8" fmla="*/ 0 w 648"/>
                <a:gd name="T9" fmla="*/ 0 h 901"/>
                <a:gd name="T10" fmla="*/ 648 w 648"/>
                <a:gd name="T11" fmla="*/ 0 h 901"/>
                <a:gd name="T12" fmla="*/ 648 w 648"/>
                <a:gd name="T13" fmla="*/ 58 h 901"/>
                <a:gd name="T14" fmla="*/ 356 w 648"/>
                <a:gd name="T15" fmla="*/ 58 h 901"/>
                <a:gd name="T16" fmla="*/ 356 w 648"/>
                <a:gd name="T17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8" h="901">
                  <a:moveTo>
                    <a:pt x="356" y="901"/>
                  </a:moveTo>
                  <a:lnTo>
                    <a:pt x="292" y="901"/>
                  </a:lnTo>
                  <a:lnTo>
                    <a:pt x="292" y="58"/>
                  </a:lnTo>
                  <a:lnTo>
                    <a:pt x="0" y="58"/>
                  </a:lnTo>
                  <a:lnTo>
                    <a:pt x="0" y="0"/>
                  </a:lnTo>
                  <a:lnTo>
                    <a:pt x="648" y="0"/>
                  </a:lnTo>
                  <a:lnTo>
                    <a:pt x="648" y="58"/>
                  </a:lnTo>
                  <a:lnTo>
                    <a:pt x="356" y="58"/>
                  </a:lnTo>
                  <a:lnTo>
                    <a:pt x="356" y="901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CA5FD13-90FB-4E84-B9B8-8710A5A3B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8913" y="3224213"/>
              <a:ext cx="336550" cy="285750"/>
            </a:xfrm>
            <a:custGeom>
              <a:avLst/>
              <a:gdLst>
                <a:gd name="T0" fmla="*/ 761 w 1062"/>
                <a:gd name="T1" fmla="*/ 901 h 901"/>
                <a:gd name="T2" fmla="*/ 552 w 1062"/>
                <a:gd name="T3" fmla="*/ 165 h 901"/>
                <a:gd name="T4" fmla="*/ 534 w 1062"/>
                <a:gd name="T5" fmla="*/ 95 h 901"/>
                <a:gd name="T6" fmla="*/ 521 w 1062"/>
                <a:gd name="T7" fmla="*/ 93 h 901"/>
                <a:gd name="T8" fmla="*/ 507 w 1062"/>
                <a:gd name="T9" fmla="*/ 154 h 901"/>
                <a:gd name="T10" fmla="*/ 491 w 1062"/>
                <a:gd name="T11" fmla="*/ 215 h 901"/>
                <a:gd name="T12" fmla="*/ 462 w 1062"/>
                <a:gd name="T13" fmla="*/ 321 h 901"/>
                <a:gd name="T14" fmla="*/ 412 w 1062"/>
                <a:gd name="T15" fmla="*/ 499 h 901"/>
                <a:gd name="T16" fmla="*/ 342 w 1062"/>
                <a:gd name="T17" fmla="*/ 749 h 901"/>
                <a:gd name="T18" fmla="*/ 248 w 1062"/>
                <a:gd name="T19" fmla="*/ 901 h 901"/>
                <a:gd name="T20" fmla="*/ 66 w 1062"/>
                <a:gd name="T21" fmla="*/ 0 h 901"/>
                <a:gd name="T22" fmla="*/ 227 w 1062"/>
                <a:gd name="T23" fmla="*/ 597 h 901"/>
                <a:gd name="T24" fmla="*/ 236 w 1062"/>
                <a:gd name="T25" fmla="*/ 630 h 901"/>
                <a:gd name="T26" fmla="*/ 244 w 1062"/>
                <a:gd name="T27" fmla="*/ 660 h 901"/>
                <a:gd name="T28" fmla="*/ 252 w 1062"/>
                <a:gd name="T29" fmla="*/ 688 h 901"/>
                <a:gd name="T30" fmla="*/ 258 w 1062"/>
                <a:gd name="T31" fmla="*/ 714 h 901"/>
                <a:gd name="T32" fmla="*/ 263 w 1062"/>
                <a:gd name="T33" fmla="*/ 740 h 901"/>
                <a:gd name="T34" fmla="*/ 269 w 1062"/>
                <a:gd name="T35" fmla="*/ 764 h 901"/>
                <a:gd name="T36" fmla="*/ 274 w 1062"/>
                <a:gd name="T37" fmla="*/ 789 h 901"/>
                <a:gd name="T38" fmla="*/ 280 w 1062"/>
                <a:gd name="T39" fmla="*/ 778 h 901"/>
                <a:gd name="T40" fmla="*/ 292 w 1062"/>
                <a:gd name="T41" fmla="*/ 726 h 901"/>
                <a:gd name="T42" fmla="*/ 307 w 1062"/>
                <a:gd name="T43" fmla="*/ 662 h 901"/>
                <a:gd name="T44" fmla="*/ 327 w 1062"/>
                <a:gd name="T45" fmla="*/ 588 h 901"/>
                <a:gd name="T46" fmla="*/ 493 w 1062"/>
                <a:gd name="T47" fmla="*/ 0 h 901"/>
                <a:gd name="T48" fmla="*/ 743 w 1062"/>
                <a:gd name="T49" fmla="*/ 627 h 901"/>
                <a:gd name="T50" fmla="*/ 757 w 1062"/>
                <a:gd name="T51" fmla="*/ 678 h 901"/>
                <a:gd name="T52" fmla="*/ 770 w 1062"/>
                <a:gd name="T53" fmla="*/ 725 h 901"/>
                <a:gd name="T54" fmla="*/ 779 w 1062"/>
                <a:gd name="T55" fmla="*/ 766 h 901"/>
                <a:gd name="T56" fmla="*/ 788 w 1062"/>
                <a:gd name="T57" fmla="*/ 802 h 901"/>
                <a:gd name="T58" fmla="*/ 797 w 1062"/>
                <a:gd name="T59" fmla="*/ 756 h 901"/>
                <a:gd name="T60" fmla="*/ 808 w 1062"/>
                <a:gd name="T61" fmla="*/ 708 h 901"/>
                <a:gd name="T62" fmla="*/ 825 w 1062"/>
                <a:gd name="T63" fmla="*/ 645 h 901"/>
                <a:gd name="T64" fmla="*/ 862 w 1062"/>
                <a:gd name="T65" fmla="*/ 506 h 901"/>
                <a:gd name="T66" fmla="*/ 919 w 1062"/>
                <a:gd name="T67" fmla="*/ 291 h 901"/>
                <a:gd name="T68" fmla="*/ 998 w 1062"/>
                <a:gd name="T69" fmla="*/ 0 h 901"/>
                <a:gd name="T70" fmla="*/ 813 w 1062"/>
                <a:gd name="T71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2" h="901">
                  <a:moveTo>
                    <a:pt x="813" y="901"/>
                  </a:moveTo>
                  <a:lnTo>
                    <a:pt x="761" y="901"/>
                  </a:lnTo>
                  <a:lnTo>
                    <a:pt x="563" y="205"/>
                  </a:lnTo>
                  <a:lnTo>
                    <a:pt x="552" y="165"/>
                  </a:lnTo>
                  <a:lnTo>
                    <a:pt x="542" y="128"/>
                  </a:lnTo>
                  <a:lnTo>
                    <a:pt x="534" y="95"/>
                  </a:lnTo>
                  <a:lnTo>
                    <a:pt x="526" y="65"/>
                  </a:lnTo>
                  <a:lnTo>
                    <a:pt x="521" y="93"/>
                  </a:lnTo>
                  <a:lnTo>
                    <a:pt x="514" y="122"/>
                  </a:lnTo>
                  <a:lnTo>
                    <a:pt x="507" y="154"/>
                  </a:lnTo>
                  <a:lnTo>
                    <a:pt x="498" y="188"/>
                  </a:lnTo>
                  <a:lnTo>
                    <a:pt x="491" y="215"/>
                  </a:lnTo>
                  <a:lnTo>
                    <a:pt x="479" y="259"/>
                  </a:lnTo>
                  <a:lnTo>
                    <a:pt x="462" y="321"/>
                  </a:lnTo>
                  <a:lnTo>
                    <a:pt x="440" y="401"/>
                  </a:lnTo>
                  <a:lnTo>
                    <a:pt x="412" y="499"/>
                  </a:lnTo>
                  <a:lnTo>
                    <a:pt x="380" y="615"/>
                  </a:lnTo>
                  <a:lnTo>
                    <a:pt x="342" y="749"/>
                  </a:lnTo>
                  <a:lnTo>
                    <a:pt x="300" y="901"/>
                  </a:lnTo>
                  <a:lnTo>
                    <a:pt x="248" y="901"/>
                  </a:lnTo>
                  <a:lnTo>
                    <a:pt x="0" y="0"/>
                  </a:lnTo>
                  <a:lnTo>
                    <a:pt x="66" y="0"/>
                  </a:lnTo>
                  <a:lnTo>
                    <a:pt x="223" y="580"/>
                  </a:lnTo>
                  <a:lnTo>
                    <a:pt x="227" y="597"/>
                  </a:lnTo>
                  <a:lnTo>
                    <a:pt x="232" y="614"/>
                  </a:lnTo>
                  <a:lnTo>
                    <a:pt x="236" y="630"/>
                  </a:lnTo>
                  <a:lnTo>
                    <a:pt x="240" y="645"/>
                  </a:lnTo>
                  <a:lnTo>
                    <a:pt x="244" y="660"/>
                  </a:lnTo>
                  <a:lnTo>
                    <a:pt x="248" y="674"/>
                  </a:lnTo>
                  <a:lnTo>
                    <a:pt x="252" y="688"/>
                  </a:lnTo>
                  <a:lnTo>
                    <a:pt x="255" y="701"/>
                  </a:lnTo>
                  <a:lnTo>
                    <a:pt x="258" y="714"/>
                  </a:lnTo>
                  <a:lnTo>
                    <a:pt x="261" y="727"/>
                  </a:lnTo>
                  <a:lnTo>
                    <a:pt x="263" y="740"/>
                  </a:lnTo>
                  <a:lnTo>
                    <a:pt x="267" y="752"/>
                  </a:lnTo>
                  <a:lnTo>
                    <a:pt x="269" y="764"/>
                  </a:lnTo>
                  <a:lnTo>
                    <a:pt x="272" y="776"/>
                  </a:lnTo>
                  <a:lnTo>
                    <a:pt x="274" y="789"/>
                  </a:lnTo>
                  <a:lnTo>
                    <a:pt x="276" y="801"/>
                  </a:lnTo>
                  <a:lnTo>
                    <a:pt x="280" y="778"/>
                  </a:lnTo>
                  <a:lnTo>
                    <a:pt x="286" y="754"/>
                  </a:lnTo>
                  <a:lnTo>
                    <a:pt x="292" y="726"/>
                  </a:lnTo>
                  <a:lnTo>
                    <a:pt x="300" y="695"/>
                  </a:lnTo>
                  <a:lnTo>
                    <a:pt x="307" y="662"/>
                  </a:lnTo>
                  <a:lnTo>
                    <a:pt x="317" y="626"/>
                  </a:lnTo>
                  <a:lnTo>
                    <a:pt x="327" y="588"/>
                  </a:lnTo>
                  <a:lnTo>
                    <a:pt x="339" y="546"/>
                  </a:lnTo>
                  <a:lnTo>
                    <a:pt x="493" y="0"/>
                  </a:lnTo>
                  <a:lnTo>
                    <a:pt x="562" y="0"/>
                  </a:lnTo>
                  <a:lnTo>
                    <a:pt x="743" y="627"/>
                  </a:lnTo>
                  <a:lnTo>
                    <a:pt x="750" y="654"/>
                  </a:lnTo>
                  <a:lnTo>
                    <a:pt x="757" y="678"/>
                  </a:lnTo>
                  <a:lnTo>
                    <a:pt x="763" y="703"/>
                  </a:lnTo>
                  <a:lnTo>
                    <a:pt x="770" y="725"/>
                  </a:lnTo>
                  <a:lnTo>
                    <a:pt x="775" y="746"/>
                  </a:lnTo>
                  <a:lnTo>
                    <a:pt x="779" y="766"/>
                  </a:lnTo>
                  <a:lnTo>
                    <a:pt x="783" y="785"/>
                  </a:lnTo>
                  <a:lnTo>
                    <a:pt x="788" y="802"/>
                  </a:lnTo>
                  <a:lnTo>
                    <a:pt x="792" y="779"/>
                  </a:lnTo>
                  <a:lnTo>
                    <a:pt x="797" y="756"/>
                  </a:lnTo>
                  <a:lnTo>
                    <a:pt x="802" y="732"/>
                  </a:lnTo>
                  <a:lnTo>
                    <a:pt x="808" y="708"/>
                  </a:lnTo>
                  <a:lnTo>
                    <a:pt x="814" y="686"/>
                  </a:lnTo>
                  <a:lnTo>
                    <a:pt x="825" y="645"/>
                  </a:lnTo>
                  <a:lnTo>
                    <a:pt x="841" y="584"/>
                  </a:lnTo>
                  <a:lnTo>
                    <a:pt x="862" y="506"/>
                  </a:lnTo>
                  <a:lnTo>
                    <a:pt x="889" y="408"/>
                  </a:lnTo>
                  <a:lnTo>
                    <a:pt x="919" y="291"/>
                  </a:lnTo>
                  <a:lnTo>
                    <a:pt x="957" y="154"/>
                  </a:lnTo>
                  <a:lnTo>
                    <a:pt x="998" y="0"/>
                  </a:lnTo>
                  <a:lnTo>
                    <a:pt x="1062" y="0"/>
                  </a:lnTo>
                  <a:lnTo>
                    <a:pt x="813" y="901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63EF379-45A3-45D5-A28F-26D5574CA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7213" y="3219451"/>
              <a:ext cx="255588" cy="295275"/>
            </a:xfrm>
            <a:custGeom>
              <a:avLst/>
              <a:gdLst>
                <a:gd name="T0" fmla="*/ 798 w 804"/>
                <a:gd name="T1" fmla="*/ 565 h 928"/>
                <a:gd name="T2" fmla="*/ 770 w 804"/>
                <a:gd name="T3" fmla="*/ 677 h 928"/>
                <a:gd name="T4" fmla="*/ 723 w 804"/>
                <a:gd name="T5" fmla="*/ 771 h 928"/>
                <a:gd name="T6" fmla="*/ 655 w 804"/>
                <a:gd name="T7" fmla="*/ 845 h 928"/>
                <a:gd name="T8" fmla="*/ 570 w 804"/>
                <a:gd name="T9" fmla="*/ 896 h 928"/>
                <a:gd name="T10" fmla="*/ 470 w 804"/>
                <a:gd name="T11" fmla="*/ 924 h 928"/>
                <a:gd name="T12" fmla="*/ 356 w 804"/>
                <a:gd name="T13" fmla="*/ 926 h 928"/>
                <a:gd name="T14" fmla="*/ 253 w 804"/>
                <a:gd name="T15" fmla="*/ 904 h 928"/>
                <a:gd name="T16" fmla="*/ 166 w 804"/>
                <a:gd name="T17" fmla="*/ 858 h 928"/>
                <a:gd name="T18" fmla="*/ 94 w 804"/>
                <a:gd name="T19" fmla="*/ 787 h 928"/>
                <a:gd name="T20" fmla="*/ 42 w 804"/>
                <a:gd name="T21" fmla="*/ 696 h 928"/>
                <a:gd name="T22" fmla="*/ 10 w 804"/>
                <a:gd name="T23" fmla="*/ 589 h 928"/>
                <a:gd name="T24" fmla="*/ 0 w 804"/>
                <a:gd name="T25" fmla="*/ 463 h 928"/>
                <a:gd name="T26" fmla="*/ 10 w 804"/>
                <a:gd name="T27" fmla="*/ 337 h 928"/>
                <a:gd name="T28" fmla="*/ 42 w 804"/>
                <a:gd name="T29" fmla="*/ 229 h 928"/>
                <a:gd name="T30" fmla="*/ 94 w 804"/>
                <a:gd name="T31" fmla="*/ 139 h 928"/>
                <a:gd name="T32" fmla="*/ 167 w 804"/>
                <a:gd name="T33" fmla="*/ 70 h 928"/>
                <a:gd name="T34" fmla="*/ 255 w 804"/>
                <a:gd name="T35" fmla="*/ 23 h 928"/>
                <a:gd name="T36" fmla="*/ 358 w 804"/>
                <a:gd name="T37" fmla="*/ 2 h 928"/>
                <a:gd name="T38" fmla="*/ 471 w 804"/>
                <a:gd name="T39" fmla="*/ 4 h 928"/>
                <a:gd name="T40" fmla="*/ 571 w 804"/>
                <a:gd name="T41" fmla="*/ 31 h 928"/>
                <a:gd name="T42" fmla="*/ 655 w 804"/>
                <a:gd name="T43" fmla="*/ 82 h 928"/>
                <a:gd name="T44" fmla="*/ 723 w 804"/>
                <a:gd name="T45" fmla="*/ 156 h 928"/>
                <a:gd name="T46" fmla="*/ 770 w 804"/>
                <a:gd name="T47" fmla="*/ 250 h 928"/>
                <a:gd name="T48" fmla="*/ 798 w 804"/>
                <a:gd name="T49" fmla="*/ 362 h 928"/>
                <a:gd name="T50" fmla="*/ 68 w 804"/>
                <a:gd name="T51" fmla="*/ 464 h 928"/>
                <a:gd name="T52" fmla="*/ 76 w 804"/>
                <a:gd name="T53" fmla="*/ 576 h 928"/>
                <a:gd name="T54" fmla="*/ 102 w 804"/>
                <a:gd name="T55" fmla="*/ 672 h 928"/>
                <a:gd name="T56" fmla="*/ 144 w 804"/>
                <a:gd name="T57" fmla="*/ 749 h 928"/>
                <a:gd name="T58" fmla="*/ 202 w 804"/>
                <a:gd name="T59" fmla="*/ 809 h 928"/>
                <a:gd name="T60" fmla="*/ 275 w 804"/>
                <a:gd name="T61" fmla="*/ 849 h 928"/>
                <a:gd name="T62" fmla="*/ 362 w 804"/>
                <a:gd name="T63" fmla="*/ 867 h 928"/>
                <a:gd name="T64" fmla="*/ 460 w 804"/>
                <a:gd name="T65" fmla="*/ 866 h 928"/>
                <a:gd name="T66" fmla="*/ 545 w 804"/>
                <a:gd name="T67" fmla="*/ 842 h 928"/>
                <a:gd name="T68" fmla="*/ 615 w 804"/>
                <a:gd name="T69" fmla="*/ 800 h 928"/>
                <a:gd name="T70" fmla="*/ 671 w 804"/>
                <a:gd name="T71" fmla="*/ 737 h 928"/>
                <a:gd name="T72" fmla="*/ 709 w 804"/>
                <a:gd name="T73" fmla="*/ 655 h 928"/>
                <a:gd name="T74" fmla="*/ 731 w 804"/>
                <a:gd name="T75" fmla="*/ 556 h 928"/>
                <a:gd name="T76" fmla="*/ 735 w 804"/>
                <a:gd name="T77" fmla="*/ 440 h 928"/>
                <a:gd name="T78" fmla="*/ 724 w 804"/>
                <a:gd name="T79" fmla="*/ 330 h 928"/>
                <a:gd name="T80" fmla="*/ 695 w 804"/>
                <a:gd name="T81" fmla="*/ 238 h 928"/>
                <a:gd name="T82" fmla="*/ 650 w 804"/>
                <a:gd name="T83" fmla="*/ 165 h 928"/>
                <a:gd name="T84" fmla="*/ 590 w 804"/>
                <a:gd name="T85" fmla="*/ 111 h 928"/>
                <a:gd name="T86" fmla="*/ 513 w 804"/>
                <a:gd name="T87" fmla="*/ 76 h 928"/>
                <a:gd name="T88" fmla="*/ 423 w 804"/>
                <a:gd name="T89" fmla="*/ 62 h 928"/>
                <a:gd name="T90" fmla="*/ 327 w 804"/>
                <a:gd name="T91" fmla="*/ 68 h 928"/>
                <a:gd name="T92" fmla="*/ 245 w 804"/>
                <a:gd name="T93" fmla="*/ 95 h 928"/>
                <a:gd name="T94" fmla="*/ 178 w 804"/>
                <a:gd name="T95" fmla="*/ 142 h 928"/>
                <a:gd name="T96" fmla="*/ 126 w 804"/>
                <a:gd name="T97" fmla="*/ 209 h 928"/>
                <a:gd name="T98" fmla="*/ 90 w 804"/>
                <a:gd name="T99" fmla="*/ 293 h 928"/>
                <a:gd name="T100" fmla="*/ 71 w 804"/>
                <a:gd name="T101" fmla="*/ 39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4" h="928">
                  <a:moveTo>
                    <a:pt x="804" y="464"/>
                  </a:moveTo>
                  <a:lnTo>
                    <a:pt x="804" y="491"/>
                  </a:lnTo>
                  <a:lnTo>
                    <a:pt x="802" y="516"/>
                  </a:lnTo>
                  <a:lnTo>
                    <a:pt x="800" y="541"/>
                  </a:lnTo>
                  <a:lnTo>
                    <a:pt x="798" y="565"/>
                  </a:lnTo>
                  <a:lnTo>
                    <a:pt x="794" y="589"/>
                  </a:lnTo>
                  <a:lnTo>
                    <a:pt x="790" y="612"/>
                  </a:lnTo>
                  <a:lnTo>
                    <a:pt x="784" y="635"/>
                  </a:lnTo>
                  <a:lnTo>
                    <a:pt x="778" y="656"/>
                  </a:lnTo>
                  <a:lnTo>
                    <a:pt x="770" y="677"/>
                  </a:lnTo>
                  <a:lnTo>
                    <a:pt x="763" y="697"/>
                  </a:lnTo>
                  <a:lnTo>
                    <a:pt x="753" y="716"/>
                  </a:lnTo>
                  <a:lnTo>
                    <a:pt x="744" y="735"/>
                  </a:lnTo>
                  <a:lnTo>
                    <a:pt x="733" y="753"/>
                  </a:lnTo>
                  <a:lnTo>
                    <a:pt x="723" y="771"/>
                  </a:lnTo>
                  <a:lnTo>
                    <a:pt x="710" y="787"/>
                  </a:lnTo>
                  <a:lnTo>
                    <a:pt x="697" y="803"/>
                  </a:lnTo>
                  <a:lnTo>
                    <a:pt x="683" y="819"/>
                  </a:lnTo>
                  <a:lnTo>
                    <a:pt x="669" y="833"/>
                  </a:lnTo>
                  <a:lnTo>
                    <a:pt x="655" y="845"/>
                  </a:lnTo>
                  <a:lnTo>
                    <a:pt x="639" y="858"/>
                  </a:lnTo>
                  <a:lnTo>
                    <a:pt x="623" y="869"/>
                  </a:lnTo>
                  <a:lnTo>
                    <a:pt x="606" y="879"/>
                  </a:lnTo>
                  <a:lnTo>
                    <a:pt x="588" y="889"/>
                  </a:lnTo>
                  <a:lnTo>
                    <a:pt x="570" y="896"/>
                  </a:lnTo>
                  <a:lnTo>
                    <a:pt x="551" y="904"/>
                  </a:lnTo>
                  <a:lnTo>
                    <a:pt x="531" y="910"/>
                  </a:lnTo>
                  <a:lnTo>
                    <a:pt x="512" y="916"/>
                  </a:lnTo>
                  <a:lnTo>
                    <a:pt x="491" y="920"/>
                  </a:lnTo>
                  <a:lnTo>
                    <a:pt x="470" y="924"/>
                  </a:lnTo>
                  <a:lnTo>
                    <a:pt x="447" y="926"/>
                  </a:lnTo>
                  <a:lnTo>
                    <a:pt x="425" y="927"/>
                  </a:lnTo>
                  <a:lnTo>
                    <a:pt x="402" y="928"/>
                  </a:lnTo>
                  <a:lnTo>
                    <a:pt x="378" y="927"/>
                  </a:lnTo>
                  <a:lnTo>
                    <a:pt x="356" y="926"/>
                  </a:lnTo>
                  <a:lnTo>
                    <a:pt x="335" y="924"/>
                  </a:lnTo>
                  <a:lnTo>
                    <a:pt x="313" y="920"/>
                  </a:lnTo>
                  <a:lnTo>
                    <a:pt x="292" y="916"/>
                  </a:lnTo>
                  <a:lnTo>
                    <a:pt x="272" y="910"/>
                  </a:lnTo>
                  <a:lnTo>
                    <a:pt x="253" y="904"/>
                  </a:lnTo>
                  <a:lnTo>
                    <a:pt x="235" y="896"/>
                  </a:lnTo>
                  <a:lnTo>
                    <a:pt x="217" y="889"/>
                  </a:lnTo>
                  <a:lnTo>
                    <a:pt x="198" y="879"/>
                  </a:lnTo>
                  <a:lnTo>
                    <a:pt x="181" y="869"/>
                  </a:lnTo>
                  <a:lnTo>
                    <a:pt x="166" y="858"/>
                  </a:lnTo>
                  <a:lnTo>
                    <a:pt x="150" y="845"/>
                  </a:lnTo>
                  <a:lnTo>
                    <a:pt x="135" y="833"/>
                  </a:lnTo>
                  <a:lnTo>
                    <a:pt x="121" y="819"/>
                  </a:lnTo>
                  <a:lnTo>
                    <a:pt x="107" y="803"/>
                  </a:lnTo>
                  <a:lnTo>
                    <a:pt x="94" y="787"/>
                  </a:lnTo>
                  <a:lnTo>
                    <a:pt x="82" y="771"/>
                  </a:lnTo>
                  <a:lnTo>
                    <a:pt x="71" y="753"/>
                  </a:lnTo>
                  <a:lnTo>
                    <a:pt x="60" y="735"/>
                  </a:lnTo>
                  <a:lnTo>
                    <a:pt x="51" y="716"/>
                  </a:lnTo>
                  <a:lnTo>
                    <a:pt x="42" y="696"/>
                  </a:lnTo>
                  <a:lnTo>
                    <a:pt x="34" y="676"/>
                  </a:lnTo>
                  <a:lnTo>
                    <a:pt x="26" y="656"/>
                  </a:lnTo>
                  <a:lnTo>
                    <a:pt x="21" y="633"/>
                  </a:lnTo>
                  <a:lnTo>
                    <a:pt x="15" y="611"/>
                  </a:lnTo>
                  <a:lnTo>
                    <a:pt x="10" y="589"/>
                  </a:lnTo>
                  <a:lnTo>
                    <a:pt x="7" y="564"/>
                  </a:lnTo>
                  <a:lnTo>
                    <a:pt x="4" y="541"/>
                  </a:lnTo>
                  <a:lnTo>
                    <a:pt x="2" y="515"/>
                  </a:lnTo>
                  <a:lnTo>
                    <a:pt x="1" y="490"/>
                  </a:lnTo>
                  <a:lnTo>
                    <a:pt x="0" y="463"/>
                  </a:lnTo>
                  <a:lnTo>
                    <a:pt x="1" y="436"/>
                  </a:lnTo>
                  <a:lnTo>
                    <a:pt x="2" y="410"/>
                  </a:lnTo>
                  <a:lnTo>
                    <a:pt x="4" y="385"/>
                  </a:lnTo>
                  <a:lnTo>
                    <a:pt x="7" y="361"/>
                  </a:lnTo>
                  <a:lnTo>
                    <a:pt x="10" y="337"/>
                  </a:lnTo>
                  <a:lnTo>
                    <a:pt x="16" y="314"/>
                  </a:lnTo>
                  <a:lnTo>
                    <a:pt x="21" y="292"/>
                  </a:lnTo>
                  <a:lnTo>
                    <a:pt x="27" y="270"/>
                  </a:lnTo>
                  <a:lnTo>
                    <a:pt x="34" y="249"/>
                  </a:lnTo>
                  <a:lnTo>
                    <a:pt x="42" y="229"/>
                  </a:lnTo>
                  <a:lnTo>
                    <a:pt x="51" y="210"/>
                  </a:lnTo>
                  <a:lnTo>
                    <a:pt x="60" y="192"/>
                  </a:lnTo>
                  <a:lnTo>
                    <a:pt x="71" y="174"/>
                  </a:lnTo>
                  <a:lnTo>
                    <a:pt x="83" y="156"/>
                  </a:lnTo>
                  <a:lnTo>
                    <a:pt x="94" y="139"/>
                  </a:lnTo>
                  <a:lnTo>
                    <a:pt x="108" y="123"/>
                  </a:lnTo>
                  <a:lnTo>
                    <a:pt x="122" y="109"/>
                  </a:lnTo>
                  <a:lnTo>
                    <a:pt x="136" y="95"/>
                  </a:lnTo>
                  <a:lnTo>
                    <a:pt x="152" y="82"/>
                  </a:lnTo>
                  <a:lnTo>
                    <a:pt x="167" y="70"/>
                  </a:lnTo>
                  <a:lnTo>
                    <a:pt x="184" y="59"/>
                  </a:lnTo>
                  <a:lnTo>
                    <a:pt x="200" y="49"/>
                  </a:lnTo>
                  <a:lnTo>
                    <a:pt x="218" y="39"/>
                  </a:lnTo>
                  <a:lnTo>
                    <a:pt x="236" y="31"/>
                  </a:lnTo>
                  <a:lnTo>
                    <a:pt x="255" y="23"/>
                  </a:lnTo>
                  <a:lnTo>
                    <a:pt x="274" y="18"/>
                  </a:lnTo>
                  <a:lnTo>
                    <a:pt x="294" y="13"/>
                  </a:lnTo>
                  <a:lnTo>
                    <a:pt x="314" y="7"/>
                  </a:lnTo>
                  <a:lnTo>
                    <a:pt x="336" y="4"/>
                  </a:lnTo>
                  <a:lnTo>
                    <a:pt x="358" y="2"/>
                  </a:lnTo>
                  <a:lnTo>
                    <a:pt x="380" y="1"/>
                  </a:lnTo>
                  <a:lnTo>
                    <a:pt x="403" y="0"/>
                  </a:lnTo>
                  <a:lnTo>
                    <a:pt x="426" y="1"/>
                  </a:lnTo>
                  <a:lnTo>
                    <a:pt x="449" y="2"/>
                  </a:lnTo>
                  <a:lnTo>
                    <a:pt x="471" y="4"/>
                  </a:lnTo>
                  <a:lnTo>
                    <a:pt x="492" y="7"/>
                  </a:lnTo>
                  <a:lnTo>
                    <a:pt x="513" y="13"/>
                  </a:lnTo>
                  <a:lnTo>
                    <a:pt x="532" y="18"/>
                  </a:lnTo>
                  <a:lnTo>
                    <a:pt x="553" y="24"/>
                  </a:lnTo>
                  <a:lnTo>
                    <a:pt x="571" y="31"/>
                  </a:lnTo>
                  <a:lnTo>
                    <a:pt x="589" y="39"/>
                  </a:lnTo>
                  <a:lnTo>
                    <a:pt x="607" y="49"/>
                  </a:lnTo>
                  <a:lnTo>
                    <a:pt x="624" y="59"/>
                  </a:lnTo>
                  <a:lnTo>
                    <a:pt x="640" y="70"/>
                  </a:lnTo>
                  <a:lnTo>
                    <a:pt x="655" y="82"/>
                  </a:lnTo>
                  <a:lnTo>
                    <a:pt x="669" y="96"/>
                  </a:lnTo>
                  <a:lnTo>
                    <a:pt x="684" y="110"/>
                  </a:lnTo>
                  <a:lnTo>
                    <a:pt x="698" y="125"/>
                  </a:lnTo>
                  <a:lnTo>
                    <a:pt x="711" y="141"/>
                  </a:lnTo>
                  <a:lnTo>
                    <a:pt x="723" y="156"/>
                  </a:lnTo>
                  <a:lnTo>
                    <a:pt x="734" y="175"/>
                  </a:lnTo>
                  <a:lnTo>
                    <a:pt x="745" y="193"/>
                  </a:lnTo>
                  <a:lnTo>
                    <a:pt x="755" y="211"/>
                  </a:lnTo>
                  <a:lnTo>
                    <a:pt x="763" y="230"/>
                  </a:lnTo>
                  <a:lnTo>
                    <a:pt x="770" y="250"/>
                  </a:lnTo>
                  <a:lnTo>
                    <a:pt x="778" y="271"/>
                  </a:lnTo>
                  <a:lnTo>
                    <a:pt x="784" y="293"/>
                  </a:lnTo>
                  <a:lnTo>
                    <a:pt x="790" y="315"/>
                  </a:lnTo>
                  <a:lnTo>
                    <a:pt x="794" y="339"/>
                  </a:lnTo>
                  <a:lnTo>
                    <a:pt x="798" y="362"/>
                  </a:lnTo>
                  <a:lnTo>
                    <a:pt x="800" y="386"/>
                  </a:lnTo>
                  <a:lnTo>
                    <a:pt x="802" y="412"/>
                  </a:lnTo>
                  <a:lnTo>
                    <a:pt x="804" y="438"/>
                  </a:lnTo>
                  <a:lnTo>
                    <a:pt x="804" y="464"/>
                  </a:lnTo>
                  <a:close/>
                  <a:moveTo>
                    <a:pt x="68" y="464"/>
                  </a:moveTo>
                  <a:lnTo>
                    <a:pt x="69" y="488"/>
                  </a:lnTo>
                  <a:lnTo>
                    <a:pt x="70" y="511"/>
                  </a:lnTo>
                  <a:lnTo>
                    <a:pt x="71" y="533"/>
                  </a:lnTo>
                  <a:lnTo>
                    <a:pt x="74" y="555"/>
                  </a:lnTo>
                  <a:lnTo>
                    <a:pt x="76" y="576"/>
                  </a:lnTo>
                  <a:lnTo>
                    <a:pt x="80" y="596"/>
                  </a:lnTo>
                  <a:lnTo>
                    <a:pt x="85" y="616"/>
                  </a:lnTo>
                  <a:lnTo>
                    <a:pt x="90" y="636"/>
                  </a:lnTo>
                  <a:lnTo>
                    <a:pt x="95" y="654"/>
                  </a:lnTo>
                  <a:lnTo>
                    <a:pt x="102" y="672"/>
                  </a:lnTo>
                  <a:lnTo>
                    <a:pt x="109" y="689"/>
                  </a:lnTo>
                  <a:lnTo>
                    <a:pt x="117" y="705"/>
                  </a:lnTo>
                  <a:lnTo>
                    <a:pt x="125" y="721"/>
                  </a:lnTo>
                  <a:lnTo>
                    <a:pt x="135" y="736"/>
                  </a:lnTo>
                  <a:lnTo>
                    <a:pt x="144" y="749"/>
                  </a:lnTo>
                  <a:lnTo>
                    <a:pt x="154" y="763"/>
                  </a:lnTo>
                  <a:lnTo>
                    <a:pt x="166" y="776"/>
                  </a:lnTo>
                  <a:lnTo>
                    <a:pt x="177" y="788"/>
                  </a:lnTo>
                  <a:lnTo>
                    <a:pt x="189" y="800"/>
                  </a:lnTo>
                  <a:lnTo>
                    <a:pt x="202" y="809"/>
                  </a:lnTo>
                  <a:lnTo>
                    <a:pt x="216" y="819"/>
                  </a:lnTo>
                  <a:lnTo>
                    <a:pt x="229" y="827"/>
                  </a:lnTo>
                  <a:lnTo>
                    <a:pt x="244" y="836"/>
                  </a:lnTo>
                  <a:lnTo>
                    <a:pt x="259" y="842"/>
                  </a:lnTo>
                  <a:lnTo>
                    <a:pt x="275" y="849"/>
                  </a:lnTo>
                  <a:lnTo>
                    <a:pt x="291" y="854"/>
                  </a:lnTo>
                  <a:lnTo>
                    <a:pt x="308" y="858"/>
                  </a:lnTo>
                  <a:lnTo>
                    <a:pt x="326" y="862"/>
                  </a:lnTo>
                  <a:lnTo>
                    <a:pt x="344" y="866"/>
                  </a:lnTo>
                  <a:lnTo>
                    <a:pt x="362" y="867"/>
                  </a:lnTo>
                  <a:lnTo>
                    <a:pt x="382" y="869"/>
                  </a:lnTo>
                  <a:lnTo>
                    <a:pt x="402" y="869"/>
                  </a:lnTo>
                  <a:lnTo>
                    <a:pt x="422" y="869"/>
                  </a:lnTo>
                  <a:lnTo>
                    <a:pt x="441" y="867"/>
                  </a:lnTo>
                  <a:lnTo>
                    <a:pt x="460" y="866"/>
                  </a:lnTo>
                  <a:lnTo>
                    <a:pt x="478" y="862"/>
                  </a:lnTo>
                  <a:lnTo>
                    <a:pt x="496" y="858"/>
                  </a:lnTo>
                  <a:lnTo>
                    <a:pt x="513" y="854"/>
                  </a:lnTo>
                  <a:lnTo>
                    <a:pt x="529" y="849"/>
                  </a:lnTo>
                  <a:lnTo>
                    <a:pt x="545" y="842"/>
                  </a:lnTo>
                  <a:lnTo>
                    <a:pt x="560" y="836"/>
                  </a:lnTo>
                  <a:lnTo>
                    <a:pt x="575" y="828"/>
                  </a:lnTo>
                  <a:lnTo>
                    <a:pt x="589" y="819"/>
                  </a:lnTo>
                  <a:lnTo>
                    <a:pt x="602" y="810"/>
                  </a:lnTo>
                  <a:lnTo>
                    <a:pt x="615" y="800"/>
                  </a:lnTo>
                  <a:lnTo>
                    <a:pt x="628" y="789"/>
                  </a:lnTo>
                  <a:lnTo>
                    <a:pt x="639" y="776"/>
                  </a:lnTo>
                  <a:lnTo>
                    <a:pt x="650" y="764"/>
                  </a:lnTo>
                  <a:lnTo>
                    <a:pt x="661" y="751"/>
                  </a:lnTo>
                  <a:lnTo>
                    <a:pt x="671" y="737"/>
                  </a:lnTo>
                  <a:lnTo>
                    <a:pt x="679" y="722"/>
                  </a:lnTo>
                  <a:lnTo>
                    <a:pt x="688" y="706"/>
                  </a:lnTo>
                  <a:lnTo>
                    <a:pt x="695" y="690"/>
                  </a:lnTo>
                  <a:lnTo>
                    <a:pt x="702" y="673"/>
                  </a:lnTo>
                  <a:lnTo>
                    <a:pt x="709" y="655"/>
                  </a:lnTo>
                  <a:lnTo>
                    <a:pt x="714" y="637"/>
                  </a:lnTo>
                  <a:lnTo>
                    <a:pt x="719" y="617"/>
                  </a:lnTo>
                  <a:lnTo>
                    <a:pt x="724" y="597"/>
                  </a:lnTo>
                  <a:lnTo>
                    <a:pt x="728" y="577"/>
                  </a:lnTo>
                  <a:lnTo>
                    <a:pt x="731" y="556"/>
                  </a:lnTo>
                  <a:lnTo>
                    <a:pt x="733" y="534"/>
                  </a:lnTo>
                  <a:lnTo>
                    <a:pt x="734" y="511"/>
                  </a:lnTo>
                  <a:lnTo>
                    <a:pt x="735" y="488"/>
                  </a:lnTo>
                  <a:lnTo>
                    <a:pt x="736" y="464"/>
                  </a:lnTo>
                  <a:lnTo>
                    <a:pt x="735" y="440"/>
                  </a:lnTo>
                  <a:lnTo>
                    <a:pt x="734" y="416"/>
                  </a:lnTo>
                  <a:lnTo>
                    <a:pt x="733" y="394"/>
                  </a:lnTo>
                  <a:lnTo>
                    <a:pt x="731" y="373"/>
                  </a:lnTo>
                  <a:lnTo>
                    <a:pt x="728" y="351"/>
                  </a:lnTo>
                  <a:lnTo>
                    <a:pt x="724" y="330"/>
                  </a:lnTo>
                  <a:lnTo>
                    <a:pt x="719" y="311"/>
                  </a:lnTo>
                  <a:lnTo>
                    <a:pt x="714" y="292"/>
                  </a:lnTo>
                  <a:lnTo>
                    <a:pt x="709" y="274"/>
                  </a:lnTo>
                  <a:lnTo>
                    <a:pt x="702" y="255"/>
                  </a:lnTo>
                  <a:lnTo>
                    <a:pt x="695" y="238"/>
                  </a:lnTo>
                  <a:lnTo>
                    <a:pt x="688" y="222"/>
                  </a:lnTo>
                  <a:lnTo>
                    <a:pt x="679" y="208"/>
                  </a:lnTo>
                  <a:lnTo>
                    <a:pt x="671" y="193"/>
                  </a:lnTo>
                  <a:lnTo>
                    <a:pt x="661" y="179"/>
                  </a:lnTo>
                  <a:lnTo>
                    <a:pt x="650" y="165"/>
                  </a:lnTo>
                  <a:lnTo>
                    <a:pt x="639" y="152"/>
                  </a:lnTo>
                  <a:lnTo>
                    <a:pt x="628" y="141"/>
                  </a:lnTo>
                  <a:lnTo>
                    <a:pt x="615" y="130"/>
                  </a:lnTo>
                  <a:lnTo>
                    <a:pt x="602" y="119"/>
                  </a:lnTo>
                  <a:lnTo>
                    <a:pt x="590" y="111"/>
                  </a:lnTo>
                  <a:lnTo>
                    <a:pt x="575" y="102"/>
                  </a:lnTo>
                  <a:lnTo>
                    <a:pt x="561" y="94"/>
                  </a:lnTo>
                  <a:lnTo>
                    <a:pt x="545" y="87"/>
                  </a:lnTo>
                  <a:lnTo>
                    <a:pt x="530" y="81"/>
                  </a:lnTo>
                  <a:lnTo>
                    <a:pt x="513" y="76"/>
                  </a:lnTo>
                  <a:lnTo>
                    <a:pt x="496" y="71"/>
                  </a:lnTo>
                  <a:lnTo>
                    <a:pt x="479" y="68"/>
                  </a:lnTo>
                  <a:lnTo>
                    <a:pt x="461" y="65"/>
                  </a:lnTo>
                  <a:lnTo>
                    <a:pt x="442" y="63"/>
                  </a:lnTo>
                  <a:lnTo>
                    <a:pt x="423" y="62"/>
                  </a:lnTo>
                  <a:lnTo>
                    <a:pt x="403" y="62"/>
                  </a:lnTo>
                  <a:lnTo>
                    <a:pt x="383" y="62"/>
                  </a:lnTo>
                  <a:lnTo>
                    <a:pt x="364" y="63"/>
                  </a:lnTo>
                  <a:lnTo>
                    <a:pt x="345" y="65"/>
                  </a:lnTo>
                  <a:lnTo>
                    <a:pt x="327" y="68"/>
                  </a:lnTo>
                  <a:lnTo>
                    <a:pt x="310" y="71"/>
                  </a:lnTo>
                  <a:lnTo>
                    <a:pt x="293" y="76"/>
                  </a:lnTo>
                  <a:lnTo>
                    <a:pt x="276" y="81"/>
                  </a:lnTo>
                  <a:lnTo>
                    <a:pt x="261" y="87"/>
                  </a:lnTo>
                  <a:lnTo>
                    <a:pt x="245" y="95"/>
                  </a:lnTo>
                  <a:lnTo>
                    <a:pt x="231" y="102"/>
                  </a:lnTo>
                  <a:lnTo>
                    <a:pt x="217" y="111"/>
                  </a:lnTo>
                  <a:lnTo>
                    <a:pt x="204" y="120"/>
                  </a:lnTo>
                  <a:lnTo>
                    <a:pt x="191" y="130"/>
                  </a:lnTo>
                  <a:lnTo>
                    <a:pt x="178" y="142"/>
                  </a:lnTo>
                  <a:lnTo>
                    <a:pt x="167" y="153"/>
                  </a:lnTo>
                  <a:lnTo>
                    <a:pt x="155" y="166"/>
                  </a:lnTo>
                  <a:lnTo>
                    <a:pt x="145" y="180"/>
                  </a:lnTo>
                  <a:lnTo>
                    <a:pt x="135" y="194"/>
                  </a:lnTo>
                  <a:lnTo>
                    <a:pt x="126" y="209"/>
                  </a:lnTo>
                  <a:lnTo>
                    <a:pt x="118" y="224"/>
                  </a:lnTo>
                  <a:lnTo>
                    <a:pt x="109" y="241"/>
                  </a:lnTo>
                  <a:lnTo>
                    <a:pt x="102" y="257"/>
                  </a:lnTo>
                  <a:lnTo>
                    <a:pt x="95" y="275"/>
                  </a:lnTo>
                  <a:lnTo>
                    <a:pt x="90" y="293"/>
                  </a:lnTo>
                  <a:lnTo>
                    <a:pt x="85" y="312"/>
                  </a:lnTo>
                  <a:lnTo>
                    <a:pt x="80" y="331"/>
                  </a:lnTo>
                  <a:lnTo>
                    <a:pt x="76" y="352"/>
                  </a:lnTo>
                  <a:lnTo>
                    <a:pt x="74" y="373"/>
                  </a:lnTo>
                  <a:lnTo>
                    <a:pt x="71" y="395"/>
                  </a:lnTo>
                  <a:lnTo>
                    <a:pt x="70" y="417"/>
                  </a:lnTo>
                  <a:lnTo>
                    <a:pt x="69" y="440"/>
                  </a:lnTo>
                  <a:lnTo>
                    <a:pt x="68" y="464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7785EB9-EA74-4910-A525-B361B2FA54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7888" y="3224213"/>
              <a:ext cx="188913" cy="285750"/>
            </a:xfrm>
            <a:custGeom>
              <a:avLst/>
              <a:gdLst>
                <a:gd name="T0" fmla="*/ 62 w 594"/>
                <a:gd name="T1" fmla="*/ 901 h 901"/>
                <a:gd name="T2" fmla="*/ 0 w 594"/>
                <a:gd name="T3" fmla="*/ 0 h 901"/>
                <a:gd name="T4" fmla="*/ 255 w 594"/>
                <a:gd name="T5" fmla="*/ 1 h 901"/>
                <a:gd name="T6" fmla="*/ 310 w 594"/>
                <a:gd name="T7" fmla="*/ 5 h 901"/>
                <a:gd name="T8" fmla="*/ 344 w 594"/>
                <a:gd name="T9" fmla="*/ 12 h 901"/>
                <a:gd name="T10" fmla="*/ 375 w 594"/>
                <a:gd name="T11" fmla="*/ 19 h 901"/>
                <a:gd name="T12" fmla="*/ 404 w 594"/>
                <a:gd name="T13" fmla="*/ 29 h 901"/>
                <a:gd name="T14" fmla="*/ 429 w 594"/>
                <a:gd name="T15" fmla="*/ 40 h 901"/>
                <a:gd name="T16" fmla="*/ 452 w 594"/>
                <a:gd name="T17" fmla="*/ 54 h 901"/>
                <a:gd name="T18" fmla="*/ 472 w 594"/>
                <a:gd name="T19" fmla="*/ 69 h 901"/>
                <a:gd name="T20" fmla="*/ 489 w 594"/>
                <a:gd name="T21" fmla="*/ 87 h 901"/>
                <a:gd name="T22" fmla="*/ 504 w 594"/>
                <a:gd name="T23" fmla="*/ 106 h 901"/>
                <a:gd name="T24" fmla="*/ 516 w 594"/>
                <a:gd name="T25" fmla="*/ 128 h 901"/>
                <a:gd name="T26" fmla="*/ 527 w 594"/>
                <a:gd name="T27" fmla="*/ 151 h 901"/>
                <a:gd name="T28" fmla="*/ 534 w 594"/>
                <a:gd name="T29" fmla="*/ 177 h 901"/>
                <a:gd name="T30" fmla="*/ 539 w 594"/>
                <a:gd name="T31" fmla="*/ 203 h 901"/>
                <a:gd name="T32" fmla="*/ 542 w 594"/>
                <a:gd name="T33" fmla="*/ 232 h 901"/>
                <a:gd name="T34" fmla="*/ 541 w 594"/>
                <a:gd name="T35" fmla="*/ 270 h 901"/>
                <a:gd name="T36" fmla="*/ 536 w 594"/>
                <a:gd name="T37" fmla="*/ 312 h 901"/>
                <a:gd name="T38" fmla="*/ 523 w 594"/>
                <a:gd name="T39" fmla="*/ 350 h 901"/>
                <a:gd name="T40" fmla="*/ 506 w 594"/>
                <a:gd name="T41" fmla="*/ 384 h 901"/>
                <a:gd name="T42" fmla="*/ 481 w 594"/>
                <a:gd name="T43" fmla="*/ 416 h 901"/>
                <a:gd name="T44" fmla="*/ 452 w 594"/>
                <a:gd name="T45" fmla="*/ 443 h 901"/>
                <a:gd name="T46" fmla="*/ 415 w 594"/>
                <a:gd name="T47" fmla="*/ 465 h 901"/>
                <a:gd name="T48" fmla="*/ 373 w 594"/>
                <a:gd name="T49" fmla="*/ 483 h 901"/>
                <a:gd name="T50" fmla="*/ 594 w 594"/>
                <a:gd name="T51" fmla="*/ 901 h 901"/>
                <a:gd name="T52" fmla="*/ 287 w 594"/>
                <a:gd name="T53" fmla="*/ 508 h 901"/>
                <a:gd name="T54" fmla="*/ 62 w 594"/>
                <a:gd name="T55" fmla="*/ 453 h 901"/>
                <a:gd name="T56" fmla="*/ 262 w 594"/>
                <a:gd name="T57" fmla="*/ 453 h 901"/>
                <a:gd name="T58" fmla="*/ 313 w 594"/>
                <a:gd name="T59" fmla="*/ 447 h 901"/>
                <a:gd name="T60" fmla="*/ 357 w 594"/>
                <a:gd name="T61" fmla="*/ 434 h 901"/>
                <a:gd name="T62" fmla="*/ 386 w 594"/>
                <a:gd name="T63" fmla="*/ 420 h 901"/>
                <a:gd name="T64" fmla="*/ 404 w 594"/>
                <a:gd name="T65" fmla="*/ 409 h 901"/>
                <a:gd name="T66" fmla="*/ 419 w 594"/>
                <a:gd name="T67" fmla="*/ 396 h 901"/>
                <a:gd name="T68" fmla="*/ 432 w 594"/>
                <a:gd name="T69" fmla="*/ 382 h 901"/>
                <a:gd name="T70" fmla="*/ 444 w 594"/>
                <a:gd name="T71" fmla="*/ 366 h 901"/>
                <a:gd name="T72" fmla="*/ 455 w 594"/>
                <a:gd name="T73" fmla="*/ 349 h 901"/>
                <a:gd name="T74" fmla="*/ 462 w 594"/>
                <a:gd name="T75" fmla="*/ 330 h 901"/>
                <a:gd name="T76" fmla="*/ 467 w 594"/>
                <a:gd name="T77" fmla="*/ 310 h 901"/>
                <a:gd name="T78" fmla="*/ 473 w 594"/>
                <a:gd name="T79" fmla="*/ 277 h 901"/>
                <a:gd name="T80" fmla="*/ 473 w 594"/>
                <a:gd name="T81" fmla="*/ 228 h 901"/>
                <a:gd name="T82" fmla="*/ 469 w 594"/>
                <a:gd name="T83" fmla="*/ 194 h 901"/>
                <a:gd name="T84" fmla="*/ 462 w 594"/>
                <a:gd name="T85" fmla="*/ 173 h 901"/>
                <a:gd name="T86" fmla="*/ 455 w 594"/>
                <a:gd name="T87" fmla="*/ 154 h 901"/>
                <a:gd name="T88" fmla="*/ 445 w 594"/>
                <a:gd name="T89" fmla="*/ 137 h 901"/>
                <a:gd name="T90" fmla="*/ 433 w 594"/>
                <a:gd name="T91" fmla="*/ 122 h 901"/>
                <a:gd name="T92" fmla="*/ 420 w 594"/>
                <a:gd name="T93" fmla="*/ 110 h 901"/>
                <a:gd name="T94" fmla="*/ 405 w 594"/>
                <a:gd name="T95" fmla="*/ 98 h 901"/>
                <a:gd name="T96" fmla="*/ 387 w 594"/>
                <a:gd name="T97" fmla="*/ 87 h 901"/>
                <a:gd name="T98" fmla="*/ 356 w 594"/>
                <a:gd name="T99" fmla="*/ 74 h 901"/>
                <a:gd name="T100" fmla="*/ 305 w 594"/>
                <a:gd name="T101" fmla="*/ 63 h 901"/>
                <a:gd name="T102" fmla="*/ 245 w 594"/>
                <a:gd name="T103" fmla="*/ 57 h 901"/>
                <a:gd name="T104" fmla="*/ 62 w 594"/>
                <a:gd name="T105" fmla="*/ 56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94" h="901">
                  <a:moveTo>
                    <a:pt x="62" y="508"/>
                  </a:moveTo>
                  <a:lnTo>
                    <a:pt x="62" y="901"/>
                  </a:lnTo>
                  <a:lnTo>
                    <a:pt x="0" y="901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55" y="1"/>
                  </a:lnTo>
                  <a:lnTo>
                    <a:pt x="293" y="3"/>
                  </a:lnTo>
                  <a:lnTo>
                    <a:pt x="310" y="5"/>
                  </a:lnTo>
                  <a:lnTo>
                    <a:pt x="327" y="8"/>
                  </a:lnTo>
                  <a:lnTo>
                    <a:pt x="344" y="12"/>
                  </a:lnTo>
                  <a:lnTo>
                    <a:pt x="360" y="15"/>
                  </a:lnTo>
                  <a:lnTo>
                    <a:pt x="375" y="19"/>
                  </a:lnTo>
                  <a:lnTo>
                    <a:pt x="390" y="23"/>
                  </a:lnTo>
                  <a:lnTo>
                    <a:pt x="404" y="29"/>
                  </a:lnTo>
                  <a:lnTo>
                    <a:pt x="416" y="34"/>
                  </a:lnTo>
                  <a:lnTo>
                    <a:pt x="429" y="40"/>
                  </a:lnTo>
                  <a:lnTo>
                    <a:pt x="441" y="47"/>
                  </a:lnTo>
                  <a:lnTo>
                    <a:pt x="452" y="54"/>
                  </a:lnTo>
                  <a:lnTo>
                    <a:pt x="462" y="62"/>
                  </a:lnTo>
                  <a:lnTo>
                    <a:pt x="472" y="69"/>
                  </a:lnTo>
                  <a:lnTo>
                    <a:pt x="480" y="78"/>
                  </a:lnTo>
                  <a:lnTo>
                    <a:pt x="489" y="87"/>
                  </a:lnTo>
                  <a:lnTo>
                    <a:pt x="497" y="97"/>
                  </a:lnTo>
                  <a:lnTo>
                    <a:pt x="504" y="106"/>
                  </a:lnTo>
                  <a:lnTo>
                    <a:pt x="511" y="117"/>
                  </a:lnTo>
                  <a:lnTo>
                    <a:pt x="516" y="128"/>
                  </a:lnTo>
                  <a:lnTo>
                    <a:pt x="522" y="139"/>
                  </a:lnTo>
                  <a:lnTo>
                    <a:pt x="527" y="151"/>
                  </a:lnTo>
                  <a:lnTo>
                    <a:pt x="530" y="163"/>
                  </a:lnTo>
                  <a:lnTo>
                    <a:pt x="534" y="177"/>
                  </a:lnTo>
                  <a:lnTo>
                    <a:pt x="537" y="189"/>
                  </a:lnTo>
                  <a:lnTo>
                    <a:pt x="539" y="203"/>
                  </a:lnTo>
                  <a:lnTo>
                    <a:pt x="541" y="218"/>
                  </a:lnTo>
                  <a:lnTo>
                    <a:pt x="542" y="232"/>
                  </a:lnTo>
                  <a:lnTo>
                    <a:pt x="542" y="248"/>
                  </a:lnTo>
                  <a:lnTo>
                    <a:pt x="541" y="270"/>
                  </a:lnTo>
                  <a:lnTo>
                    <a:pt x="539" y="292"/>
                  </a:lnTo>
                  <a:lnTo>
                    <a:pt x="536" y="312"/>
                  </a:lnTo>
                  <a:lnTo>
                    <a:pt x="530" y="331"/>
                  </a:lnTo>
                  <a:lnTo>
                    <a:pt x="523" y="350"/>
                  </a:lnTo>
                  <a:lnTo>
                    <a:pt x="515" y="368"/>
                  </a:lnTo>
                  <a:lnTo>
                    <a:pt x="506" y="384"/>
                  </a:lnTo>
                  <a:lnTo>
                    <a:pt x="494" y="401"/>
                  </a:lnTo>
                  <a:lnTo>
                    <a:pt x="481" y="416"/>
                  </a:lnTo>
                  <a:lnTo>
                    <a:pt x="467" y="430"/>
                  </a:lnTo>
                  <a:lnTo>
                    <a:pt x="452" y="443"/>
                  </a:lnTo>
                  <a:lnTo>
                    <a:pt x="435" y="454"/>
                  </a:lnTo>
                  <a:lnTo>
                    <a:pt x="415" y="465"/>
                  </a:lnTo>
                  <a:lnTo>
                    <a:pt x="395" y="475"/>
                  </a:lnTo>
                  <a:lnTo>
                    <a:pt x="373" y="483"/>
                  </a:lnTo>
                  <a:lnTo>
                    <a:pt x="349" y="490"/>
                  </a:lnTo>
                  <a:lnTo>
                    <a:pt x="594" y="901"/>
                  </a:lnTo>
                  <a:lnTo>
                    <a:pt x="519" y="901"/>
                  </a:lnTo>
                  <a:lnTo>
                    <a:pt x="287" y="508"/>
                  </a:lnTo>
                  <a:lnTo>
                    <a:pt x="62" y="508"/>
                  </a:lnTo>
                  <a:close/>
                  <a:moveTo>
                    <a:pt x="62" y="453"/>
                  </a:moveTo>
                  <a:lnTo>
                    <a:pt x="235" y="453"/>
                  </a:lnTo>
                  <a:lnTo>
                    <a:pt x="262" y="453"/>
                  </a:lnTo>
                  <a:lnTo>
                    <a:pt x="289" y="450"/>
                  </a:lnTo>
                  <a:lnTo>
                    <a:pt x="313" y="447"/>
                  </a:lnTo>
                  <a:lnTo>
                    <a:pt x="336" y="441"/>
                  </a:lnTo>
                  <a:lnTo>
                    <a:pt x="357" y="434"/>
                  </a:lnTo>
                  <a:lnTo>
                    <a:pt x="377" y="425"/>
                  </a:lnTo>
                  <a:lnTo>
                    <a:pt x="386" y="420"/>
                  </a:lnTo>
                  <a:lnTo>
                    <a:pt x="395" y="415"/>
                  </a:lnTo>
                  <a:lnTo>
                    <a:pt x="404" y="409"/>
                  </a:lnTo>
                  <a:lnTo>
                    <a:pt x="411" y="402"/>
                  </a:lnTo>
                  <a:lnTo>
                    <a:pt x="419" y="396"/>
                  </a:lnTo>
                  <a:lnTo>
                    <a:pt x="426" y="390"/>
                  </a:lnTo>
                  <a:lnTo>
                    <a:pt x="432" y="382"/>
                  </a:lnTo>
                  <a:lnTo>
                    <a:pt x="439" y="375"/>
                  </a:lnTo>
                  <a:lnTo>
                    <a:pt x="444" y="366"/>
                  </a:lnTo>
                  <a:lnTo>
                    <a:pt x="449" y="358"/>
                  </a:lnTo>
                  <a:lnTo>
                    <a:pt x="455" y="349"/>
                  </a:lnTo>
                  <a:lnTo>
                    <a:pt x="458" y="340"/>
                  </a:lnTo>
                  <a:lnTo>
                    <a:pt x="462" y="330"/>
                  </a:lnTo>
                  <a:lnTo>
                    <a:pt x="465" y="320"/>
                  </a:lnTo>
                  <a:lnTo>
                    <a:pt x="467" y="310"/>
                  </a:lnTo>
                  <a:lnTo>
                    <a:pt x="471" y="299"/>
                  </a:lnTo>
                  <a:lnTo>
                    <a:pt x="473" y="277"/>
                  </a:lnTo>
                  <a:lnTo>
                    <a:pt x="474" y="253"/>
                  </a:lnTo>
                  <a:lnTo>
                    <a:pt x="473" y="228"/>
                  </a:lnTo>
                  <a:lnTo>
                    <a:pt x="471" y="205"/>
                  </a:lnTo>
                  <a:lnTo>
                    <a:pt x="469" y="194"/>
                  </a:lnTo>
                  <a:lnTo>
                    <a:pt x="465" y="183"/>
                  </a:lnTo>
                  <a:lnTo>
                    <a:pt x="462" y="173"/>
                  </a:lnTo>
                  <a:lnTo>
                    <a:pt x="459" y="164"/>
                  </a:lnTo>
                  <a:lnTo>
                    <a:pt x="455" y="154"/>
                  </a:lnTo>
                  <a:lnTo>
                    <a:pt x="450" y="146"/>
                  </a:lnTo>
                  <a:lnTo>
                    <a:pt x="445" y="137"/>
                  </a:lnTo>
                  <a:lnTo>
                    <a:pt x="440" y="130"/>
                  </a:lnTo>
                  <a:lnTo>
                    <a:pt x="433" y="122"/>
                  </a:lnTo>
                  <a:lnTo>
                    <a:pt x="427" y="116"/>
                  </a:lnTo>
                  <a:lnTo>
                    <a:pt x="420" y="110"/>
                  </a:lnTo>
                  <a:lnTo>
                    <a:pt x="412" y="103"/>
                  </a:lnTo>
                  <a:lnTo>
                    <a:pt x="405" y="98"/>
                  </a:lnTo>
                  <a:lnTo>
                    <a:pt x="396" y="93"/>
                  </a:lnTo>
                  <a:lnTo>
                    <a:pt x="387" y="87"/>
                  </a:lnTo>
                  <a:lnTo>
                    <a:pt x="377" y="83"/>
                  </a:lnTo>
                  <a:lnTo>
                    <a:pt x="356" y="74"/>
                  </a:lnTo>
                  <a:lnTo>
                    <a:pt x="331" y="68"/>
                  </a:lnTo>
                  <a:lnTo>
                    <a:pt x="305" y="63"/>
                  </a:lnTo>
                  <a:lnTo>
                    <a:pt x="276" y="59"/>
                  </a:lnTo>
                  <a:lnTo>
                    <a:pt x="245" y="57"/>
                  </a:lnTo>
                  <a:lnTo>
                    <a:pt x="212" y="56"/>
                  </a:lnTo>
                  <a:lnTo>
                    <a:pt x="62" y="56"/>
                  </a:lnTo>
                  <a:lnTo>
                    <a:pt x="62" y="453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4A168E19-4DD4-44D0-8A71-BBD9EEBE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013" y="3224213"/>
              <a:ext cx="192088" cy="285750"/>
            </a:xfrm>
            <a:custGeom>
              <a:avLst/>
              <a:gdLst>
                <a:gd name="T0" fmla="*/ 605 w 605"/>
                <a:gd name="T1" fmla="*/ 901 h 901"/>
                <a:gd name="T2" fmla="*/ 529 w 605"/>
                <a:gd name="T3" fmla="*/ 901 h 901"/>
                <a:gd name="T4" fmla="*/ 183 w 605"/>
                <a:gd name="T5" fmla="*/ 425 h 901"/>
                <a:gd name="T6" fmla="*/ 63 w 605"/>
                <a:gd name="T7" fmla="*/ 531 h 901"/>
                <a:gd name="T8" fmla="*/ 63 w 605"/>
                <a:gd name="T9" fmla="*/ 901 h 901"/>
                <a:gd name="T10" fmla="*/ 0 w 605"/>
                <a:gd name="T11" fmla="*/ 901 h 901"/>
                <a:gd name="T12" fmla="*/ 0 w 605"/>
                <a:gd name="T13" fmla="*/ 0 h 901"/>
                <a:gd name="T14" fmla="*/ 63 w 605"/>
                <a:gd name="T15" fmla="*/ 0 h 901"/>
                <a:gd name="T16" fmla="*/ 63 w 605"/>
                <a:gd name="T17" fmla="*/ 468 h 901"/>
                <a:gd name="T18" fmla="*/ 163 w 605"/>
                <a:gd name="T19" fmla="*/ 368 h 901"/>
                <a:gd name="T20" fmla="*/ 516 w 605"/>
                <a:gd name="T21" fmla="*/ 0 h 901"/>
                <a:gd name="T22" fmla="*/ 596 w 605"/>
                <a:gd name="T23" fmla="*/ 0 h 901"/>
                <a:gd name="T24" fmla="*/ 227 w 605"/>
                <a:gd name="T25" fmla="*/ 380 h 901"/>
                <a:gd name="T26" fmla="*/ 605 w 605"/>
                <a:gd name="T27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5" h="901">
                  <a:moveTo>
                    <a:pt x="605" y="901"/>
                  </a:moveTo>
                  <a:lnTo>
                    <a:pt x="529" y="901"/>
                  </a:lnTo>
                  <a:lnTo>
                    <a:pt x="183" y="425"/>
                  </a:lnTo>
                  <a:lnTo>
                    <a:pt x="63" y="531"/>
                  </a:lnTo>
                  <a:lnTo>
                    <a:pt x="63" y="901"/>
                  </a:lnTo>
                  <a:lnTo>
                    <a:pt x="0" y="901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468"/>
                  </a:lnTo>
                  <a:lnTo>
                    <a:pt x="163" y="368"/>
                  </a:lnTo>
                  <a:lnTo>
                    <a:pt x="516" y="0"/>
                  </a:lnTo>
                  <a:lnTo>
                    <a:pt x="596" y="0"/>
                  </a:lnTo>
                  <a:lnTo>
                    <a:pt x="227" y="380"/>
                  </a:lnTo>
                  <a:lnTo>
                    <a:pt x="605" y="901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8CB941F-5CDA-4CA9-B3BC-EAF1594EC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6" y="3219451"/>
              <a:ext cx="176213" cy="295275"/>
            </a:xfrm>
            <a:custGeom>
              <a:avLst/>
              <a:gdLst>
                <a:gd name="T0" fmla="*/ 553 w 556"/>
                <a:gd name="T1" fmla="*/ 723 h 927"/>
                <a:gd name="T2" fmla="*/ 540 w 556"/>
                <a:gd name="T3" fmla="*/ 772 h 927"/>
                <a:gd name="T4" fmla="*/ 517 w 556"/>
                <a:gd name="T5" fmla="*/ 816 h 927"/>
                <a:gd name="T6" fmla="*/ 484 w 556"/>
                <a:gd name="T7" fmla="*/ 853 h 927"/>
                <a:gd name="T8" fmla="*/ 440 w 556"/>
                <a:gd name="T9" fmla="*/ 884 h 927"/>
                <a:gd name="T10" fmla="*/ 390 w 556"/>
                <a:gd name="T11" fmla="*/ 906 h 927"/>
                <a:gd name="T12" fmla="*/ 334 w 556"/>
                <a:gd name="T13" fmla="*/ 921 h 927"/>
                <a:gd name="T14" fmla="*/ 270 w 556"/>
                <a:gd name="T15" fmla="*/ 926 h 927"/>
                <a:gd name="T16" fmla="*/ 141 w 556"/>
                <a:gd name="T17" fmla="*/ 922 h 927"/>
                <a:gd name="T18" fmla="*/ 24 w 556"/>
                <a:gd name="T19" fmla="*/ 900 h 927"/>
                <a:gd name="T20" fmla="*/ 52 w 556"/>
                <a:gd name="T21" fmla="*/ 845 h 927"/>
                <a:gd name="T22" fmla="*/ 177 w 556"/>
                <a:gd name="T23" fmla="*/ 867 h 927"/>
                <a:gd name="T24" fmla="*/ 301 w 556"/>
                <a:gd name="T25" fmla="*/ 866 h 927"/>
                <a:gd name="T26" fmla="*/ 389 w 556"/>
                <a:gd name="T27" fmla="*/ 840 h 927"/>
                <a:gd name="T28" fmla="*/ 453 w 556"/>
                <a:gd name="T29" fmla="*/ 791 h 927"/>
                <a:gd name="T30" fmla="*/ 473 w 556"/>
                <a:gd name="T31" fmla="*/ 759 h 927"/>
                <a:gd name="T32" fmla="*/ 485 w 556"/>
                <a:gd name="T33" fmla="*/ 724 h 927"/>
                <a:gd name="T34" fmla="*/ 488 w 556"/>
                <a:gd name="T35" fmla="*/ 660 h 927"/>
                <a:gd name="T36" fmla="*/ 478 w 556"/>
                <a:gd name="T37" fmla="*/ 618 h 927"/>
                <a:gd name="T38" fmla="*/ 455 w 556"/>
                <a:gd name="T39" fmla="*/ 583 h 927"/>
                <a:gd name="T40" fmla="*/ 420 w 556"/>
                <a:gd name="T41" fmla="*/ 553 h 927"/>
                <a:gd name="T42" fmla="*/ 337 w 556"/>
                <a:gd name="T43" fmla="*/ 510 h 927"/>
                <a:gd name="T44" fmla="*/ 192 w 556"/>
                <a:gd name="T45" fmla="*/ 455 h 927"/>
                <a:gd name="T46" fmla="*/ 96 w 556"/>
                <a:gd name="T47" fmla="*/ 404 h 927"/>
                <a:gd name="T48" fmla="*/ 41 w 556"/>
                <a:gd name="T49" fmla="*/ 346 h 927"/>
                <a:gd name="T50" fmla="*/ 15 w 556"/>
                <a:gd name="T51" fmla="*/ 273 h 927"/>
                <a:gd name="T52" fmla="*/ 13 w 556"/>
                <a:gd name="T53" fmla="*/ 204 h 927"/>
                <a:gd name="T54" fmla="*/ 23 w 556"/>
                <a:gd name="T55" fmla="*/ 159 h 927"/>
                <a:gd name="T56" fmla="*/ 43 w 556"/>
                <a:gd name="T57" fmla="*/ 117 h 927"/>
                <a:gd name="T58" fmla="*/ 72 w 556"/>
                <a:gd name="T59" fmla="*/ 81 h 927"/>
                <a:gd name="T60" fmla="*/ 111 w 556"/>
                <a:gd name="T61" fmla="*/ 49 h 927"/>
                <a:gd name="T62" fmla="*/ 156 w 556"/>
                <a:gd name="T63" fmla="*/ 26 h 927"/>
                <a:gd name="T64" fmla="*/ 207 w 556"/>
                <a:gd name="T65" fmla="*/ 10 h 927"/>
                <a:gd name="T66" fmla="*/ 294 w 556"/>
                <a:gd name="T67" fmla="*/ 0 h 927"/>
                <a:gd name="T68" fmla="*/ 417 w 556"/>
                <a:gd name="T69" fmla="*/ 13 h 927"/>
                <a:gd name="T70" fmla="*/ 532 w 556"/>
                <a:gd name="T71" fmla="*/ 49 h 927"/>
                <a:gd name="T72" fmla="*/ 426 w 556"/>
                <a:gd name="T73" fmla="*/ 75 h 927"/>
                <a:gd name="T74" fmla="*/ 321 w 556"/>
                <a:gd name="T75" fmla="*/ 56 h 927"/>
                <a:gd name="T76" fmla="*/ 227 w 556"/>
                <a:gd name="T77" fmla="*/ 63 h 927"/>
                <a:gd name="T78" fmla="*/ 152 w 556"/>
                <a:gd name="T79" fmla="*/ 92 h 927"/>
                <a:gd name="T80" fmla="*/ 100 w 556"/>
                <a:gd name="T81" fmla="*/ 142 h 927"/>
                <a:gd name="T82" fmla="*/ 78 w 556"/>
                <a:gd name="T83" fmla="*/ 209 h 927"/>
                <a:gd name="T84" fmla="*/ 80 w 556"/>
                <a:gd name="T85" fmla="*/ 263 h 927"/>
                <a:gd name="T86" fmla="*/ 92 w 556"/>
                <a:gd name="T87" fmla="*/ 301 h 927"/>
                <a:gd name="T88" fmla="*/ 113 w 556"/>
                <a:gd name="T89" fmla="*/ 333 h 927"/>
                <a:gd name="T90" fmla="*/ 145 w 556"/>
                <a:gd name="T91" fmla="*/ 361 h 927"/>
                <a:gd name="T92" fmla="*/ 194 w 556"/>
                <a:gd name="T93" fmla="*/ 389 h 927"/>
                <a:gd name="T94" fmla="*/ 346 w 556"/>
                <a:gd name="T95" fmla="*/ 447 h 927"/>
                <a:gd name="T96" fmla="*/ 440 w 556"/>
                <a:gd name="T97" fmla="*/ 491 h 927"/>
                <a:gd name="T98" fmla="*/ 490 w 556"/>
                <a:gd name="T99" fmla="*/ 526 h 927"/>
                <a:gd name="T100" fmla="*/ 525 w 556"/>
                <a:gd name="T101" fmla="*/ 566 h 927"/>
                <a:gd name="T102" fmla="*/ 547 w 556"/>
                <a:gd name="T103" fmla="*/ 612 h 927"/>
                <a:gd name="T104" fmla="*/ 556 w 556"/>
                <a:gd name="T105" fmla="*/ 668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6" h="927">
                  <a:moveTo>
                    <a:pt x="556" y="682"/>
                  </a:moveTo>
                  <a:lnTo>
                    <a:pt x="556" y="696"/>
                  </a:lnTo>
                  <a:lnTo>
                    <a:pt x="555" y="710"/>
                  </a:lnTo>
                  <a:lnTo>
                    <a:pt x="553" y="723"/>
                  </a:lnTo>
                  <a:lnTo>
                    <a:pt x="551" y="736"/>
                  </a:lnTo>
                  <a:lnTo>
                    <a:pt x="548" y="748"/>
                  </a:lnTo>
                  <a:lnTo>
                    <a:pt x="545" y="760"/>
                  </a:lnTo>
                  <a:lnTo>
                    <a:pt x="540" y="772"/>
                  </a:lnTo>
                  <a:lnTo>
                    <a:pt x="536" y="784"/>
                  </a:lnTo>
                  <a:lnTo>
                    <a:pt x="530" y="794"/>
                  </a:lnTo>
                  <a:lnTo>
                    <a:pt x="524" y="805"/>
                  </a:lnTo>
                  <a:lnTo>
                    <a:pt x="517" y="816"/>
                  </a:lnTo>
                  <a:lnTo>
                    <a:pt x="509" y="825"/>
                  </a:lnTo>
                  <a:lnTo>
                    <a:pt x="502" y="835"/>
                  </a:lnTo>
                  <a:lnTo>
                    <a:pt x="492" y="843"/>
                  </a:lnTo>
                  <a:lnTo>
                    <a:pt x="484" y="853"/>
                  </a:lnTo>
                  <a:lnTo>
                    <a:pt x="473" y="861"/>
                  </a:lnTo>
                  <a:lnTo>
                    <a:pt x="463" y="869"/>
                  </a:lnTo>
                  <a:lnTo>
                    <a:pt x="452" y="876"/>
                  </a:lnTo>
                  <a:lnTo>
                    <a:pt x="440" y="884"/>
                  </a:lnTo>
                  <a:lnTo>
                    <a:pt x="429" y="890"/>
                  </a:lnTo>
                  <a:lnTo>
                    <a:pt x="417" y="895"/>
                  </a:lnTo>
                  <a:lnTo>
                    <a:pt x="404" y="901"/>
                  </a:lnTo>
                  <a:lnTo>
                    <a:pt x="390" y="906"/>
                  </a:lnTo>
                  <a:lnTo>
                    <a:pt x="378" y="910"/>
                  </a:lnTo>
                  <a:lnTo>
                    <a:pt x="363" y="915"/>
                  </a:lnTo>
                  <a:lnTo>
                    <a:pt x="349" y="918"/>
                  </a:lnTo>
                  <a:lnTo>
                    <a:pt x="334" y="921"/>
                  </a:lnTo>
                  <a:lnTo>
                    <a:pt x="319" y="923"/>
                  </a:lnTo>
                  <a:lnTo>
                    <a:pt x="303" y="925"/>
                  </a:lnTo>
                  <a:lnTo>
                    <a:pt x="287" y="926"/>
                  </a:lnTo>
                  <a:lnTo>
                    <a:pt x="270" y="926"/>
                  </a:lnTo>
                  <a:lnTo>
                    <a:pt x="253" y="927"/>
                  </a:lnTo>
                  <a:lnTo>
                    <a:pt x="214" y="926"/>
                  </a:lnTo>
                  <a:lnTo>
                    <a:pt x="176" y="925"/>
                  </a:lnTo>
                  <a:lnTo>
                    <a:pt x="141" y="922"/>
                  </a:lnTo>
                  <a:lnTo>
                    <a:pt x="108" y="918"/>
                  </a:lnTo>
                  <a:lnTo>
                    <a:pt x="77" y="912"/>
                  </a:lnTo>
                  <a:lnTo>
                    <a:pt x="49" y="906"/>
                  </a:lnTo>
                  <a:lnTo>
                    <a:pt x="24" y="900"/>
                  </a:lnTo>
                  <a:lnTo>
                    <a:pt x="0" y="891"/>
                  </a:lnTo>
                  <a:lnTo>
                    <a:pt x="0" y="827"/>
                  </a:lnTo>
                  <a:lnTo>
                    <a:pt x="26" y="838"/>
                  </a:lnTo>
                  <a:lnTo>
                    <a:pt x="52" y="845"/>
                  </a:lnTo>
                  <a:lnTo>
                    <a:pt x="81" y="853"/>
                  </a:lnTo>
                  <a:lnTo>
                    <a:pt x="111" y="859"/>
                  </a:lnTo>
                  <a:lnTo>
                    <a:pt x="143" y="863"/>
                  </a:lnTo>
                  <a:lnTo>
                    <a:pt x="177" y="867"/>
                  </a:lnTo>
                  <a:lnTo>
                    <a:pt x="212" y="869"/>
                  </a:lnTo>
                  <a:lnTo>
                    <a:pt x="249" y="869"/>
                  </a:lnTo>
                  <a:lnTo>
                    <a:pt x="276" y="868"/>
                  </a:lnTo>
                  <a:lnTo>
                    <a:pt x="301" y="866"/>
                  </a:lnTo>
                  <a:lnTo>
                    <a:pt x="325" y="861"/>
                  </a:lnTo>
                  <a:lnTo>
                    <a:pt x="348" y="856"/>
                  </a:lnTo>
                  <a:lnTo>
                    <a:pt x="369" y="850"/>
                  </a:lnTo>
                  <a:lnTo>
                    <a:pt x="389" y="840"/>
                  </a:lnTo>
                  <a:lnTo>
                    <a:pt x="407" y="830"/>
                  </a:lnTo>
                  <a:lnTo>
                    <a:pt x="424" y="818"/>
                  </a:lnTo>
                  <a:lnTo>
                    <a:pt x="439" y="805"/>
                  </a:lnTo>
                  <a:lnTo>
                    <a:pt x="453" y="791"/>
                  </a:lnTo>
                  <a:lnTo>
                    <a:pt x="458" y="784"/>
                  </a:lnTo>
                  <a:lnTo>
                    <a:pt x="464" y="775"/>
                  </a:lnTo>
                  <a:lnTo>
                    <a:pt x="469" y="768"/>
                  </a:lnTo>
                  <a:lnTo>
                    <a:pt x="473" y="759"/>
                  </a:lnTo>
                  <a:lnTo>
                    <a:pt x="476" y="751"/>
                  </a:lnTo>
                  <a:lnTo>
                    <a:pt x="480" y="742"/>
                  </a:lnTo>
                  <a:lnTo>
                    <a:pt x="483" y="734"/>
                  </a:lnTo>
                  <a:lnTo>
                    <a:pt x="485" y="724"/>
                  </a:lnTo>
                  <a:lnTo>
                    <a:pt x="488" y="705"/>
                  </a:lnTo>
                  <a:lnTo>
                    <a:pt x="489" y="685"/>
                  </a:lnTo>
                  <a:lnTo>
                    <a:pt x="489" y="672"/>
                  </a:lnTo>
                  <a:lnTo>
                    <a:pt x="488" y="660"/>
                  </a:lnTo>
                  <a:lnTo>
                    <a:pt x="486" y="648"/>
                  </a:lnTo>
                  <a:lnTo>
                    <a:pt x="484" y="638"/>
                  </a:lnTo>
                  <a:lnTo>
                    <a:pt x="481" y="627"/>
                  </a:lnTo>
                  <a:lnTo>
                    <a:pt x="478" y="618"/>
                  </a:lnTo>
                  <a:lnTo>
                    <a:pt x="472" y="609"/>
                  </a:lnTo>
                  <a:lnTo>
                    <a:pt x="468" y="599"/>
                  </a:lnTo>
                  <a:lnTo>
                    <a:pt x="462" y="592"/>
                  </a:lnTo>
                  <a:lnTo>
                    <a:pt x="455" y="583"/>
                  </a:lnTo>
                  <a:lnTo>
                    <a:pt x="448" y="576"/>
                  </a:lnTo>
                  <a:lnTo>
                    <a:pt x="439" y="568"/>
                  </a:lnTo>
                  <a:lnTo>
                    <a:pt x="430" y="560"/>
                  </a:lnTo>
                  <a:lnTo>
                    <a:pt x="420" y="553"/>
                  </a:lnTo>
                  <a:lnTo>
                    <a:pt x="409" y="546"/>
                  </a:lnTo>
                  <a:lnTo>
                    <a:pt x="398" y="539"/>
                  </a:lnTo>
                  <a:lnTo>
                    <a:pt x="370" y="525"/>
                  </a:lnTo>
                  <a:lnTo>
                    <a:pt x="337" y="510"/>
                  </a:lnTo>
                  <a:lnTo>
                    <a:pt x="299" y="495"/>
                  </a:lnTo>
                  <a:lnTo>
                    <a:pt x="254" y="479"/>
                  </a:lnTo>
                  <a:lnTo>
                    <a:pt x="221" y="466"/>
                  </a:lnTo>
                  <a:lnTo>
                    <a:pt x="192" y="455"/>
                  </a:lnTo>
                  <a:lnTo>
                    <a:pt x="163" y="442"/>
                  </a:lnTo>
                  <a:lnTo>
                    <a:pt x="138" y="429"/>
                  </a:lnTo>
                  <a:lnTo>
                    <a:pt x="116" y="416"/>
                  </a:lnTo>
                  <a:lnTo>
                    <a:pt x="96" y="404"/>
                  </a:lnTo>
                  <a:lnTo>
                    <a:pt x="79" y="390"/>
                  </a:lnTo>
                  <a:lnTo>
                    <a:pt x="64" y="376"/>
                  </a:lnTo>
                  <a:lnTo>
                    <a:pt x="51" y="362"/>
                  </a:lnTo>
                  <a:lnTo>
                    <a:pt x="41" y="346"/>
                  </a:lnTo>
                  <a:lnTo>
                    <a:pt x="32" y="330"/>
                  </a:lnTo>
                  <a:lnTo>
                    <a:pt x="25" y="312"/>
                  </a:lnTo>
                  <a:lnTo>
                    <a:pt x="19" y="293"/>
                  </a:lnTo>
                  <a:lnTo>
                    <a:pt x="15" y="273"/>
                  </a:lnTo>
                  <a:lnTo>
                    <a:pt x="12" y="251"/>
                  </a:lnTo>
                  <a:lnTo>
                    <a:pt x="12" y="229"/>
                  </a:lnTo>
                  <a:lnTo>
                    <a:pt x="12" y="216"/>
                  </a:lnTo>
                  <a:lnTo>
                    <a:pt x="13" y="204"/>
                  </a:lnTo>
                  <a:lnTo>
                    <a:pt x="14" y="193"/>
                  </a:lnTo>
                  <a:lnTo>
                    <a:pt x="16" y="181"/>
                  </a:lnTo>
                  <a:lnTo>
                    <a:pt x="19" y="169"/>
                  </a:lnTo>
                  <a:lnTo>
                    <a:pt x="23" y="159"/>
                  </a:lnTo>
                  <a:lnTo>
                    <a:pt x="27" y="148"/>
                  </a:lnTo>
                  <a:lnTo>
                    <a:pt x="31" y="137"/>
                  </a:lnTo>
                  <a:lnTo>
                    <a:pt x="36" y="128"/>
                  </a:lnTo>
                  <a:lnTo>
                    <a:pt x="43" y="117"/>
                  </a:lnTo>
                  <a:lnTo>
                    <a:pt x="49" y="108"/>
                  </a:lnTo>
                  <a:lnTo>
                    <a:pt x="55" y="99"/>
                  </a:lnTo>
                  <a:lnTo>
                    <a:pt x="64" y="89"/>
                  </a:lnTo>
                  <a:lnTo>
                    <a:pt x="72" y="81"/>
                  </a:lnTo>
                  <a:lnTo>
                    <a:pt x="81" y="72"/>
                  </a:lnTo>
                  <a:lnTo>
                    <a:pt x="91" y="64"/>
                  </a:lnTo>
                  <a:lnTo>
                    <a:pt x="100" y="56"/>
                  </a:lnTo>
                  <a:lnTo>
                    <a:pt x="111" y="49"/>
                  </a:lnTo>
                  <a:lnTo>
                    <a:pt x="121" y="43"/>
                  </a:lnTo>
                  <a:lnTo>
                    <a:pt x="133" y="36"/>
                  </a:lnTo>
                  <a:lnTo>
                    <a:pt x="145" y="31"/>
                  </a:lnTo>
                  <a:lnTo>
                    <a:pt x="156" y="26"/>
                  </a:lnTo>
                  <a:lnTo>
                    <a:pt x="168" y="20"/>
                  </a:lnTo>
                  <a:lnTo>
                    <a:pt x="181" y="16"/>
                  </a:lnTo>
                  <a:lnTo>
                    <a:pt x="194" y="13"/>
                  </a:lnTo>
                  <a:lnTo>
                    <a:pt x="207" y="10"/>
                  </a:lnTo>
                  <a:lnTo>
                    <a:pt x="220" y="6"/>
                  </a:lnTo>
                  <a:lnTo>
                    <a:pt x="235" y="4"/>
                  </a:lnTo>
                  <a:lnTo>
                    <a:pt x="264" y="1"/>
                  </a:lnTo>
                  <a:lnTo>
                    <a:pt x="294" y="0"/>
                  </a:lnTo>
                  <a:lnTo>
                    <a:pt x="325" y="1"/>
                  </a:lnTo>
                  <a:lnTo>
                    <a:pt x="356" y="3"/>
                  </a:lnTo>
                  <a:lnTo>
                    <a:pt x="387" y="7"/>
                  </a:lnTo>
                  <a:lnTo>
                    <a:pt x="417" y="13"/>
                  </a:lnTo>
                  <a:lnTo>
                    <a:pt x="447" y="19"/>
                  </a:lnTo>
                  <a:lnTo>
                    <a:pt x="475" y="28"/>
                  </a:lnTo>
                  <a:lnTo>
                    <a:pt x="504" y="37"/>
                  </a:lnTo>
                  <a:lnTo>
                    <a:pt x="532" y="49"/>
                  </a:lnTo>
                  <a:lnTo>
                    <a:pt x="509" y="103"/>
                  </a:lnTo>
                  <a:lnTo>
                    <a:pt x="482" y="92"/>
                  </a:lnTo>
                  <a:lnTo>
                    <a:pt x="454" y="82"/>
                  </a:lnTo>
                  <a:lnTo>
                    <a:pt x="426" y="75"/>
                  </a:lnTo>
                  <a:lnTo>
                    <a:pt x="400" y="68"/>
                  </a:lnTo>
                  <a:lnTo>
                    <a:pt x="373" y="63"/>
                  </a:lnTo>
                  <a:lnTo>
                    <a:pt x="347" y="59"/>
                  </a:lnTo>
                  <a:lnTo>
                    <a:pt x="321" y="56"/>
                  </a:lnTo>
                  <a:lnTo>
                    <a:pt x="296" y="56"/>
                  </a:lnTo>
                  <a:lnTo>
                    <a:pt x="271" y="56"/>
                  </a:lnTo>
                  <a:lnTo>
                    <a:pt x="248" y="59"/>
                  </a:lnTo>
                  <a:lnTo>
                    <a:pt x="227" y="63"/>
                  </a:lnTo>
                  <a:lnTo>
                    <a:pt x="205" y="67"/>
                  </a:lnTo>
                  <a:lnTo>
                    <a:pt x="186" y="75"/>
                  </a:lnTo>
                  <a:lnTo>
                    <a:pt x="168" y="82"/>
                  </a:lnTo>
                  <a:lnTo>
                    <a:pt x="152" y="92"/>
                  </a:lnTo>
                  <a:lnTo>
                    <a:pt x="136" y="102"/>
                  </a:lnTo>
                  <a:lnTo>
                    <a:pt x="122" y="114"/>
                  </a:lnTo>
                  <a:lnTo>
                    <a:pt x="111" y="128"/>
                  </a:lnTo>
                  <a:lnTo>
                    <a:pt x="100" y="142"/>
                  </a:lnTo>
                  <a:lnTo>
                    <a:pt x="92" y="157"/>
                  </a:lnTo>
                  <a:lnTo>
                    <a:pt x="85" y="173"/>
                  </a:lnTo>
                  <a:lnTo>
                    <a:pt x="81" y="191"/>
                  </a:lnTo>
                  <a:lnTo>
                    <a:pt x="78" y="209"/>
                  </a:lnTo>
                  <a:lnTo>
                    <a:pt x="78" y="228"/>
                  </a:lnTo>
                  <a:lnTo>
                    <a:pt x="78" y="241"/>
                  </a:lnTo>
                  <a:lnTo>
                    <a:pt x="79" y="251"/>
                  </a:lnTo>
                  <a:lnTo>
                    <a:pt x="80" y="263"/>
                  </a:lnTo>
                  <a:lnTo>
                    <a:pt x="82" y="274"/>
                  </a:lnTo>
                  <a:lnTo>
                    <a:pt x="84" y="283"/>
                  </a:lnTo>
                  <a:lnTo>
                    <a:pt x="87" y="293"/>
                  </a:lnTo>
                  <a:lnTo>
                    <a:pt x="92" y="301"/>
                  </a:lnTo>
                  <a:lnTo>
                    <a:pt x="96" y="310"/>
                  </a:lnTo>
                  <a:lnTo>
                    <a:pt x="100" y="318"/>
                  </a:lnTo>
                  <a:lnTo>
                    <a:pt x="106" y="326"/>
                  </a:lnTo>
                  <a:lnTo>
                    <a:pt x="113" y="333"/>
                  </a:lnTo>
                  <a:lnTo>
                    <a:pt x="119" y="341"/>
                  </a:lnTo>
                  <a:lnTo>
                    <a:pt x="128" y="347"/>
                  </a:lnTo>
                  <a:lnTo>
                    <a:pt x="136" y="355"/>
                  </a:lnTo>
                  <a:lnTo>
                    <a:pt x="145" y="361"/>
                  </a:lnTo>
                  <a:lnTo>
                    <a:pt x="155" y="367"/>
                  </a:lnTo>
                  <a:lnTo>
                    <a:pt x="166" y="374"/>
                  </a:lnTo>
                  <a:lnTo>
                    <a:pt x="179" y="381"/>
                  </a:lnTo>
                  <a:lnTo>
                    <a:pt x="194" y="389"/>
                  </a:lnTo>
                  <a:lnTo>
                    <a:pt x="211" y="396"/>
                  </a:lnTo>
                  <a:lnTo>
                    <a:pt x="250" y="412"/>
                  </a:lnTo>
                  <a:lnTo>
                    <a:pt x="297" y="429"/>
                  </a:lnTo>
                  <a:lnTo>
                    <a:pt x="346" y="447"/>
                  </a:lnTo>
                  <a:lnTo>
                    <a:pt x="388" y="464"/>
                  </a:lnTo>
                  <a:lnTo>
                    <a:pt x="407" y="474"/>
                  </a:lnTo>
                  <a:lnTo>
                    <a:pt x="424" y="482"/>
                  </a:lnTo>
                  <a:lnTo>
                    <a:pt x="440" y="491"/>
                  </a:lnTo>
                  <a:lnTo>
                    <a:pt x="454" y="499"/>
                  </a:lnTo>
                  <a:lnTo>
                    <a:pt x="467" y="508"/>
                  </a:lnTo>
                  <a:lnTo>
                    <a:pt x="480" y="517"/>
                  </a:lnTo>
                  <a:lnTo>
                    <a:pt x="490" y="526"/>
                  </a:lnTo>
                  <a:lnTo>
                    <a:pt x="501" y="536"/>
                  </a:lnTo>
                  <a:lnTo>
                    <a:pt x="509" y="546"/>
                  </a:lnTo>
                  <a:lnTo>
                    <a:pt x="518" y="556"/>
                  </a:lnTo>
                  <a:lnTo>
                    <a:pt x="525" y="566"/>
                  </a:lnTo>
                  <a:lnTo>
                    <a:pt x="532" y="577"/>
                  </a:lnTo>
                  <a:lnTo>
                    <a:pt x="538" y="589"/>
                  </a:lnTo>
                  <a:lnTo>
                    <a:pt x="542" y="601"/>
                  </a:lnTo>
                  <a:lnTo>
                    <a:pt x="547" y="612"/>
                  </a:lnTo>
                  <a:lnTo>
                    <a:pt x="550" y="625"/>
                  </a:lnTo>
                  <a:lnTo>
                    <a:pt x="553" y="639"/>
                  </a:lnTo>
                  <a:lnTo>
                    <a:pt x="555" y="653"/>
                  </a:lnTo>
                  <a:lnTo>
                    <a:pt x="556" y="668"/>
                  </a:lnTo>
                  <a:lnTo>
                    <a:pt x="556" y="682"/>
                  </a:lnTo>
                  <a:close/>
                </a:path>
              </a:pathLst>
            </a:custGeom>
            <a:solidFill>
              <a:srgbClr val="FDC6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4B53AEAA-AF8D-44B7-903D-0D2434C33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1" y="3575051"/>
              <a:ext cx="190500" cy="341313"/>
            </a:xfrm>
            <a:custGeom>
              <a:avLst/>
              <a:gdLst>
                <a:gd name="T0" fmla="*/ 0 w 599"/>
                <a:gd name="T1" fmla="*/ 1077 h 1077"/>
                <a:gd name="T2" fmla="*/ 0 w 599"/>
                <a:gd name="T3" fmla="*/ 0 h 1077"/>
                <a:gd name="T4" fmla="*/ 125 w 599"/>
                <a:gd name="T5" fmla="*/ 0 h 1077"/>
                <a:gd name="T6" fmla="*/ 125 w 599"/>
                <a:gd name="T7" fmla="*/ 963 h 1077"/>
                <a:gd name="T8" fmla="*/ 599 w 599"/>
                <a:gd name="T9" fmla="*/ 963 h 1077"/>
                <a:gd name="T10" fmla="*/ 599 w 599"/>
                <a:gd name="T11" fmla="*/ 1077 h 1077"/>
                <a:gd name="T12" fmla="*/ 0 w 599"/>
                <a:gd name="T13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9" h="1077">
                  <a:moveTo>
                    <a:pt x="0" y="1077"/>
                  </a:moveTo>
                  <a:lnTo>
                    <a:pt x="0" y="0"/>
                  </a:lnTo>
                  <a:lnTo>
                    <a:pt x="125" y="0"/>
                  </a:lnTo>
                  <a:lnTo>
                    <a:pt x="125" y="963"/>
                  </a:lnTo>
                  <a:lnTo>
                    <a:pt x="599" y="963"/>
                  </a:lnTo>
                  <a:lnTo>
                    <a:pt x="599" y="1077"/>
                  </a:lnTo>
                  <a:lnTo>
                    <a:pt x="0" y="1077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C43669B8-C9BF-4A1F-BB92-305FDFFA6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313" y="3573463"/>
              <a:ext cx="301625" cy="342900"/>
            </a:xfrm>
            <a:custGeom>
              <a:avLst/>
              <a:gdLst>
                <a:gd name="T0" fmla="*/ 823 w 953"/>
                <a:gd name="T1" fmla="*/ 1081 h 1081"/>
                <a:gd name="T2" fmla="*/ 689 w 953"/>
                <a:gd name="T3" fmla="*/ 738 h 1081"/>
                <a:gd name="T4" fmla="*/ 259 w 953"/>
                <a:gd name="T5" fmla="*/ 738 h 1081"/>
                <a:gd name="T6" fmla="*/ 127 w 953"/>
                <a:gd name="T7" fmla="*/ 1081 h 1081"/>
                <a:gd name="T8" fmla="*/ 0 w 953"/>
                <a:gd name="T9" fmla="*/ 1081 h 1081"/>
                <a:gd name="T10" fmla="*/ 425 w 953"/>
                <a:gd name="T11" fmla="*/ 0 h 1081"/>
                <a:gd name="T12" fmla="*/ 530 w 953"/>
                <a:gd name="T13" fmla="*/ 0 h 1081"/>
                <a:gd name="T14" fmla="*/ 953 w 953"/>
                <a:gd name="T15" fmla="*/ 1081 h 1081"/>
                <a:gd name="T16" fmla="*/ 823 w 953"/>
                <a:gd name="T17" fmla="*/ 1081 h 1081"/>
                <a:gd name="T18" fmla="*/ 651 w 953"/>
                <a:gd name="T19" fmla="*/ 626 h 1081"/>
                <a:gd name="T20" fmla="*/ 526 w 953"/>
                <a:gd name="T21" fmla="*/ 292 h 1081"/>
                <a:gd name="T22" fmla="*/ 514 w 953"/>
                <a:gd name="T23" fmla="*/ 258 h 1081"/>
                <a:gd name="T24" fmla="*/ 501 w 953"/>
                <a:gd name="T25" fmla="*/ 222 h 1081"/>
                <a:gd name="T26" fmla="*/ 488 w 953"/>
                <a:gd name="T27" fmla="*/ 181 h 1081"/>
                <a:gd name="T28" fmla="*/ 476 w 953"/>
                <a:gd name="T29" fmla="*/ 137 h 1081"/>
                <a:gd name="T30" fmla="*/ 467 w 953"/>
                <a:gd name="T31" fmla="*/ 173 h 1081"/>
                <a:gd name="T32" fmla="*/ 457 w 953"/>
                <a:gd name="T33" fmla="*/ 211 h 1081"/>
                <a:gd name="T34" fmla="*/ 444 w 953"/>
                <a:gd name="T35" fmla="*/ 251 h 1081"/>
                <a:gd name="T36" fmla="*/ 430 w 953"/>
                <a:gd name="T37" fmla="*/ 292 h 1081"/>
                <a:gd name="T38" fmla="*/ 303 w 953"/>
                <a:gd name="T39" fmla="*/ 626 h 1081"/>
                <a:gd name="T40" fmla="*/ 651 w 953"/>
                <a:gd name="T41" fmla="*/ 626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3" h="1081">
                  <a:moveTo>
                    <a:pt x="823" y="1081"/>
                  </a:moveTo>
                  <a:lnTo>
                    <a:pt x="689" y="738"/>
                  </a:lnTo>
                  <a:lnTo>
                    <a:pt x="259" y="738"/>
                  </a:lnTo>
                  <a:lnTo>
                    <a:pt x="127" y="1081"/>
                  </a:lnTo>
                  <a:lnTo>
                    <a:pt x="0" y="1081"/>
                  </a:lnTo>
                  <a:lnTo>
                    <a:pt x="425" y="0"/>
                  </a:lnTo>
                  <a:lnTo>
                    <a:pt x="530" y="0"/>
                  </a:lnTo>
                  <a:lnTo>
                    <a:pt x="953" y="1081"/>
                  </a:lnTo>
                  <a:lnTo>
                    <a:pt x="823" y="1081"/>
                  </a:lnTo>
                  <a:close/>
                  <a:moveTo>
                    <a:pt x="651" y="626"/>
                  </a:moveTo>
                  <a:lnTo>
                    <a:pt x="526" y="292"/>
                  </a:lnTo>
                  <a:lnTo>
                    <a:pt x="514" y="258"/>
                  </a:lnTo>
                  <a:lnTo>
                    <a:pt x="501" y="222"/>
                  </a:lnTo>
                  <a:lnTo>
                    <a:pt x="488" y="181"/>
                  </a:lnTo>
                  <a:lnTo>
                    <a:pt x="476" y="137"/>
                  </a:lnTo>
                  <a:lnTo>
                    <a:pt x="467" y="173"/>
                  </a:lnTo>
                  <a:lnTo>
                    <a:pt x="457" y="211"/>
                  </a:lnTo>
                  <a:lnTo>
                    <a:pt x="444" y="251"/>
                  </a:lnTo>
                  <a:lnTo>
                    <a:pt x="430" y="292"/>
                  </a:lnTo>
                  <a:lnTo>
                    <a:pt x="303" y="626"/>
                  </a:lnTo>
                  <a:lnTo>
                    <a:pt x="651" y="626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20DF4B32-906F-4769-B972-D8C1F4D00E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5563" y="3575051"/>
              <a:ext cx="236538" cy="341313"/>
            </a:xfrm>
            <a:custGeom>
              <a:avLst/>
              <a:gdLst>
                <a:gd name="T0" fmla="*/ 356 w 745"/>
                <a:gd name="T1" fmla="*/ 1 h 1077"/>
                <a:gd name="T2" fmla="*/ 447 w 745"/>
                <a:gd name="T3" fmla="*/ 9 h 1077"/>
                <a:gd name="T4" fmla="*/ 525 w 745"/>
                <a:gd name="T5" fmla="*/ 25 h 1077"/>
                <a:gd name="T6" fmla="*/ 588 w 745"/>
                <a:gd name="T7" fmla="*/ 49 h 1077"/>
                <a:gd name="T8" fmla="*/ 636 w 745"/>
                <a:gd name="T9" fmla="*/ 82 h 1077"/>
                <a:gd name="T10" fmla="*/ 672 w 745"/>
                <a:gd name="T11" fmla="*/ 123 h 1077"/>
                <a:gd name="T12" fmla="*/ 695 w 745"/>
                <a:gd name="T13" fmla="*/ 173 h 1077"/>
                <a:gd name="T14" fmla="*/ 708 w 745"/>
                <a:gd name="T15" fmla="*/ 233 h 1077"/>
                <a:gd name="T16" fmla="*/ 706 w 745"/>
                <a:gd name="T17" fmla="*/ 313 h 1077"/>
                <a:gd name="T18" fmla="*/ 679 w 745"/>
                <a:gd name="T19" fmla="*/ 392 h 1077"/>
                <a:gd name="T20" fmla="*/ 626 w 745"/>
                <a:gd name="T21" fmla="*/ 453 h 1077"/>
                <a:gd name="T22" fmla="*/ 548 w 745"/>
                <a:gd name="T23" fmla="*/ 494 h 1077"/>
                <a:gd name="T24" fmla="*/ 530 w 745"/>
                <a:gd name="T25" fmla="*/ 518 h 1077"/>
                <a:gd name="T26" fmla="*/ 629 w 745"/>
                <a:gd name="T27" fmla="*/ 556 h 1077"/>
                <a:gd name="T28" fmla="*/ 676 w 745"/>
                <a:gd name="T29" fmla="*/ 591 h 1077"/>
                <a:gd name="T30" fmla="*/ 705 w 745"/>
                <a:gd name="T31" fmla="*/ 624 h 1077"/>
                <a:gd name="T32" fmla="*/ 726 w 745"/>
                <a:gd name="T33" fmla="*/ 663 h 1077"/>
                <a:gd name="T34" fmla="*/ 739 w 745"/>
                <a:gd name="T35" fmla="*/ 708 h 1077"/>
                <a:gd name="T36" fmla="*/ 745 w 745"/>
                <a:gd name="T37" fmla="*/ 789 h 1077"/>
                <a:gd name="T38" fmla="*/ 736 w 745"/>
                <a:gd name="T39" fmla="*/ 855 h 1077"/>
                <a:gd name="T40" fmla="*/ 714 w 745"/>
                <a:gd name="T41" fmla="*/ 913 h 1077"/>
                <a:gd name="T42" fmla="*/ 680 w 745"/>
                <a:gd name="T43" fmla="*/ 963 h 1077"/>
                <a:gd name="T44" fmla="*/ 636 w 745"/>
                <a:gd name="T45" fmla="*/ 1006 h 1077"/>
                <a:gd name="T46" fmla="*/ 579 w 745"/>
                <a:gd name="T47" fmla="*/ 1039 h 1077"/>
                <a:gd name="T48" fmla="*/ 513 w 745"/>
                <a:gd name="T49" fmla="*/ 1061 h 1077"/>
                <a:gd name="T50" fmla="*/ 438 w 745"/>
                <a:gd name="T51" fmla="*/ 1074 h 1077"/>
                <a:gd name="T52" fmla="*/ 0 w 745"/>
                <a:gd name="T53" fmla="*/ 1077 h 1077"/>
                <a:gd name="T54" fmla="*/ 363 w 745"/>
                <a:gd name="T55" fmla="*/ 461 h 1077"/>
                <a:gd name="T56" fmla="*/ 468 w 745"/>
                <a:gd name="T57" fmla="*/ 445 h 1077"/>
                <a:gd name="T58" fmla="*/ 514 w 745"/>
                <a:gd name="T59" fmla="*/ 425 h 1077"/>
                <a:gd name="T60" fmla="*/ 541 w 745"/>
                <a:gd name="T61" fmla="*/ 402 h 1077"/>
                <a:gd name="T62" fmla="*/ 561 w 745"/>
                <a:gd name="T63" fmla="*/ 372 h 1077"/>
                <a:gd name="T64" fmla="*/ 574 w 745"/>
                <a:gd name="T65" fmla="*/ 335 h 1077"/>
                <a:gd name="T66" fmla="*/ 579 w 745"/>
                <a:gd name="T67" fmla="*/ 268 h 1077"/>
                <a:gd name="T68" fmla="*/ 573 w 745"/>
                <a:gd name="T69" fmla="*/ 228 h 1077"/>
                <a:gd name="T70" fmla="*/ 559 w 745"/>
                <a:gd name="T71" fmla="*/ 194 h 1077"/>
                <a:gd name="T72" fmla="*/ 537 w 745"/>
                <a:gd name="T73" fmla="*/ 166 h 1077"/>
                <a:gd name="T74" fmla="*/ 507 w 745"/>
                <a:gd name="T75" fmla="*/ 144 h 1077"/>
                <a:gd name="T76" fmla="*/ 456 w 745"/>
                <a:gd name="T77" fmla="*/ 124 h 1077"/>
                <a:gd name="T78" fmla="*/ 343 w 745"/>
                <a:gd name="T79" fmla="*/ 109 h 1077"/>
                <a:gd name="T80" fmla="*/ 125 w 745"/>
                <a:gd name="T81" fmla="*/ 567 h 1077"/>
                <a:gd name="T82" fmla="*/ 410 w 745"/>
                <a:gd name="T83" fmla="*/ 967 h 1077"/>
                <a:gd name="T84" fmla="*/ 487 w 745"/>
                <a:gd name="T85" fmla="*/ 951 h 1077"/>
                <a:gd name="T86" fmla="*/ 528 w 745"/>
                <a:gd name="T87" fmla="*/ 931 h 1077"/>
                <a:gd name="T88" fmla="*/ 561 w 745"/>
                <a:gd name="T89" fmla="*/ 906 h 1077"/>
                <a:gd name="T90" fmla="*/ 586 w 745"/>
                <a:gd name="T91" fmla="*/ 874 h 1077"/>
                <a:gd name="T92" fmla="*/ 602 w 745"/>
                <a:gd name="T93" fmla="*/ 835 h 1077"/>
                <a:gd name="T94" fmla="*/ 610 w 745"/>
                <a:gd name="T95" fmla="*/ 788 h 1077"/>
                <a:gd name="T96" fmla="*/ 610 w 745"/>
                <a:gd name="T97" fmla="*/ 738 h 1077"/>
                <a:gd name="T98" fmla="*/ 602 w 745"/>
                <a:gd name="T99" fmla="*/ 694 h 1077"/>
                <a:gd name="T100" fmla="*/ 585 w 745"/>
                <a:gd name="T101" fmla="*/ 657 h 1077"/>
                <a:gd name="T102" fmla="*/ 560 w 745"/>
                <a:gd name="T103" fmla="*/ 627 h 1077"/>
                <a:gd name="T104" fmla="*/ 526 w 745"/>
                <a:gd name="T105" fmla="*/ 603 h 1077"/>
                <a:gd name="T106" fmla="*/ 459 w 745"/>
                <a:gd name="T107" fmla="*/ 579 h 1077"/>
                <a:gd name="T108" fmla="*/ 339 w 745"/>
                <a:gd name="T109" fmla="*/ 56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45" h="1077">
                  <a:moveTo>
                    <a:pt x="0" y="0"/>
                  </a:moveTo>
                  <a:lnTo>
                    <a:pt x="304" y="0"/>
                  </a:lnTo>
                  <a:lnTo>
                    <a:pt x="330" y="1"/>
                  </a:lnTo>
                  <a:lnTo>
                    <a:pt x="356" y="1"/>
                  </a:lnTo>
                  <a:lnTo>
                    <a:pt x="380" y="2"/>
                  </a:lnTo>
                  <a:lnTo>
                    <a:pt x="404" y="4"/>
                  </a:lnTo>
                  <a:lnTo>
                    <a:pt x="426" y="6"/>
                  </a:lnTo>
                  <a:lnTo>
                    <a:pt x="447" y="9"/>
                  </a:lnTo>
                  <a:lnTo>
                    <a:pt x="469" y="13"/>
                  </a:lnTo>
                  <a:lnTo>
                    <a:pt x="488" y="16"/>
                  </a:lnTo>
                  <a:lnTo>
                    <a:pt x="507" y="20"/>
                  </a:lnTo>
                  <a:lnTo>
                    <a:pt x="525" y="25"/>
                  </a:lnTo>
                  <a:lnTo>
                    <a:pt x="542" y="31"/>
                  </a:lnTo>
                  <a:lnTo>
                    <a:pt x="558" y="36"/>
                  </a:lnTo>
                  <a:lnTo>
                    <a:pt x="573" y="42"/>
                  </a:lnTo>
                  <a:lnTo>
                    <a:pt x="588" y="49"/>
                  </a:lnTo>
                  <a:lnTo>
                    <a:pt x="600" y="56"/>
                  </a:lnTo>
                  <a:lnTo>
                    <a:pt x="613" y="65"/>
                  </a:lnTo>
                  <a:lnTo>
                    <a:pt x="625" y="72"/>
                  </a:lnTo>
                  <a:lnTo>
                    <a:pt x="636" y="82"/>
                  </a:lnTo>
                  <a:lnTo>
                    <a:pt x="646" y="91"/>
                  </a:lnTo>
                  <a:lnTo>
                    <a:pt x="655" y="101"/>
                  </a:lnTo>
                  <a:lnTo>
                    <a:pt x="664" y="112"/>
                  </a:lnTo>
                  <a:lnTo>
                    <a:pt x="672" y="123"/>
                  </a:lnTo>
                  <a:lnTo>
                    <a:pt x="679" y="135"/>
                  </a:lnTo>
                  <a:lnTo>
                    <a:pt x="686" y="147"/>
                  </a:lnTo>
                  <a:lnTo>
                    <a:pt x="691" y="160"/>
                  </a:lnTo>
                  <a:lnTo>
                    <a:pt x="695" y="173"/>
                  </a:lnTo>
                  <a:lnTo>
                    <a:pt x="699" y="187"/>
                  </a:lnTo>
                  <a:lnTo>
                    <a:pt x="703" y="202"/>
                  </a:lnTo>
                  <a:lnTo>
                    <a:pt x="706" y="217"/>
                  </a:lnTo>
                  <a:lnTo>
                    <a:pt x="708" y="233"/>
                  </a:lnTo>
                  <a:lnTo>
                    <a:pt x="709" y="250"/>
                  </a:lnTo>
                  <a:lnTo>
                    <a:pt x="709" y="267"/>
                  </a:lnTo>
                  <a:lnTo>
                    <a:pt x="708" y="290"/>
                  </a:lnTo>
                  <a:lnTo>
                    <a:pt x="706" y="313"/>
                  </a:lnTo>
                  <a:lnTo>
                    <a:pt x="701" y="334"/>
                  </a:lnTo>
                  <a:lnTo>
                    <a:pt x="696" y="354"/>
                  </a:lnTo>
                  <a:lnTo>
                    <a:pt x="688" y="374"/>
                  </a:lnTo>
                  <a:lnTo>
                    <a:pt x="679" y="392"/>
                  </a:lnTo>
                  <a:lnTo>
                    <a:pt x="669" y="409"/>
                  </a:lnTo>
                  <a:lnTo>
                    <a:pt x="656" y="425"/>
                  </a:lnTo>
                  <a:lnTo>
                    <a:pt x="642" y="440"/>
                  </a:lnTo>
                  <a:lnTo>
                    <a:pt x="626" y="453"/>
                  </a:lnTo>
                  <a:lnTo>
                    <a:pt x="609" y="465"/>
                  </a:lnTo>
                  <a:lnTo>
                    <a:pt x="590" y="476"/>
                  </a:lnTo>
                  <a:lnTo>
                    <a:pt x="570" y="485"/>
                  </a:lnTo>
                  <a:lnTo>
                    <a:pt x="548" y="494"/>
                  </a:lnTo>
                  <a:lnTo>
                    <a:pt x="525" y="500"/>
                  </a:lnTo>
                  <a:lnTo>
                    <a:pt x="501" y="506"/>
                  </a:lnTo>
                  <a:lnTo>
                    <a:pt x="501" y="513"/>
                  </a:lnTo>
                  <a:lnTo>
                    <a:pt x="530" y="518"/>
                  </a:lnTo>
                  <a:lnTo>
                    <a:pt x="558" y="526"/>
                  </a:lnTo>
                  <a:lnTo>
                    <a:pt x="583" y="534"/>
                  </a:lnTo>
                  <a:lnTo>
                    <a:pt x="607" y="545"/>
                  </a:lnTo>
                  <a:lnTo>
                    <a:pt x="629" y="556"/>
                  </a:lnTo>
                  <a:lnTo>
                    <a:pt x="649" y="568"/>
                  </a:lnTo>
                  <a:lnTo>
                    <a:pt x="659" y="576"/>
                  </a:lnTo>
                  <a:lnTo>
                    <a:pt x="667" y="583"/>
                  </a:lnTo>
                  <a:lnTo>
                    <a:pt x="676" y="591"/>
                  </a:lnTo>
                  <a:lnTo>
                    <a:pt x="683" y="598"/>
                  </a:lnTo>
                  <a:lnTo>
                    <a:pt x="691" y="607"/>
                  </a:lnTo>
                  <a:lnTo>
                    <a:pt x="698" y="615"/>
                  </a:lnTo>
                  <a:lnTo>
                    <a:pt x="705" y="624"/>
                  </a:lnTo>
                  <a:lnTo>
                    <a:pt x="711" y="633"/>
                  </a:lnTo>
                  <a:lnTo>
                    <a:pt x="716" y="643"/>
                  </a:lnTo>
                  <a:lnTo>
                    <a:pt x="722" y="652"/>
                  </a:lnTo>
                  <a:lnTo>
                    <a:pt x="726" y="663"/>
                  </a:lnTo>
                  <a:lnTo>
                    <a:pt x="730" y="674"/>
                  </a:lnTo>
                  <a:lnTo>
                    <a:pt x="733" y="684"/>
                  </a:lnTo>
                  <a:lnTo>
                    <a:pt x="737" y="696"/>
                  </a:lnTo>
                  <a:lnTo>
                    <a:pt x="739" y="708"/>
                  </a:lnTo>
                  <a:lnTo>
                    <a:pt x="741" y="720"/>
                  </a:lnTo>
                  <a:lnTo>
                    <a:pt x="744" y="744"/>
                  </a:lnTo>
                  <a:lnTo>
                    <a:pt x="745" y="771"/>
                  </a:lnTo>
                  <a:lnTo>
                    <a:pt x="745" y="789"/>
                  </a:lnTo>
                  <a:lnTo>
                    <a:pt x="744" y="806"/>
                  </a:lnTo>
                  <a:lnTo>
                    <a:pt x="742" y="823"/>
                  </a:lnTo>
                  <a:lnTo>
                    <a:pt x="739" y="839"/>
                  </a:lnTo>
                  <a:lnTo>
                    <a:pt x="736" y="855"/>
                  </a:lnTo>
                  <a:lnTo>
                    <a:pt x="731" y="870"/>
                  </a:lnTo>
                  <a:lnTo>
                    <a:pt x="726" y="885"/>
                  </a:lnTo>
                  <a:lnTo>
                    <a:pt x="721" y="899"/>
                  </a:lnTo>
                  <a:lnTo>
                    <a:pt x="714" y="913"/>
                  </a:lnTo>
                  <a:lnTo>
                    <a:pt x="707" y="926"/>
                  </a:lnTo>
                  <a:lnTo>
                    <a:pt x="699" y="939"/>
                  </a:lnTo>
                  <a:lnTo>
                    <a:pt x="690" y="952"/>
                  </a:lnTo>
                  <a:lnTo>
                    <a:pt x="680" y="963"/>
                  </a:lnTo>
                  <a:lnTo>
                    <a:pt x="671" y="975"/>
                  </a:lnTo>
                  <a:lnTo>
                    <a:pt x="659" y="986"/>
                  </a:lnTo>
                  <a:lnTo>
                    <a:pt x="647" y="996"/>
                  </a:lnTo>
                  <a:lnTo>
                    <a:pt x="636" y="1006"/>
                  </a:lnTo>
                  <a:lnTo>
                    <a:pt x="622" y="1015"/>
                  </a:lnTo>
                  <a:lnTo>
                    <a:pt x="608" y="1024"/>
                  </a:lnTo>
                  <a:lnTo>
                    <a:pt x="594" y="1031"/>
                  </a:lnTo>
                  <a:lnTo>
                    <a:pt x="579" y="1039"/>
                  </a:lnTo>
                  <a:lnTo>
                    <a:pt x="563" y="1045"/>
                  </a:lnTo>
                  <a:lnTo>
                    <a:pt x="547" y="1052"/>
                  </a:lnTo>
                  <a:lnTo>
                    <a:pt x="530" y="1057"/>
                  </a:lnTo>
                  <a:lnTo>
                    <a:pt x="513" y="1061"/>
                  </a:lnTo>
                  <a:lnTo>
                    <a:pt x="495" y="1066"/>
                  </a:lnTo>
                  <a:lnTo>
                    <a:pt x="477" y="1069"/>
                  </a:lnTo>
                  <a:lnTo>
                    <a:pt x="458" y="1072"/>
                  </a:lnTo>
                  <a:lnTo>
                    <a:pt x="438" y="1074"/>
                  </a:lnTo>
                  <a:lnTo>
                    <a:pt x="418" y="1076"/>
                  </a:lnTo>
                  <a:lnTo>
                    <a:pt x="396" y="1076"/>
                  </a:lnTo>
                  <a:lnTo>
                    <a:pt x="375" y="1077"/>
                  </a:lnTo>
                  <a:lnTo>
                    <a:pt x="0" y="1077"/>
                  </a:lnTo>
                  <a:lnTo>
                    <a:pt x="0" y="0"/>
                  </a:lnTo>
                  <a:close/>
                  <a:moveTo>
                    <a:pt x="125" y="461"/>
                  </a:moveTo>
                  <a:lnTo>
                    <a:pt x="330" y="461"/>
                  </a:lnTo>
                  <a:lnTo>
                    <a:pt x="363" y="461"/>
                  </a:lnTo>
                  <a:lnTo>
                    <a:pt x="392" y="459"/>
                  </a:lnTo>
                  <a:lnTo>
                    <a:pt x="420" y="455"/>
                  </a:lnTo>
                  <a:lnTo>
                    <a:pt x="445" y="451"/>
                  </a:lnTo>
                  <a:lnTo>
                    <a:pt x="468" y="445"/>
                  </a:lnTo>
                  <a:lnTo>
                    <a:pt x="488" y="437"/>
                  </a:lnTo>
                  <a:lnTo>
                    <a:pt x="497" y="434"/>
                  </a:lnTo>
                  <a:lnTo>
                    <a:pt x="506" y="429"/>
                  </a:lnTo>
                  <a:lnTo>
                    <a:pt x="514" y="425"/>
                  </a:lnTo>
                  <a:lnTo>
                    <a:pt x="522" y="419"/>
                  </a:lnTo>
                  <a:lnTo>
                    <a:pt x="528" y="414"/>
                  </a:lnTo>
                  <a:lnTo>
                    <a:pt x="535" y="409"/>
                  </a:lnTo>
                  <a:lnTo>
                    <a:pt x="541" y="402"/>
                  </a:lnTo>
                  <a:lnTo>
                    <a:pt x="547" y="395"/>
                  </a:lnTo>
                  <a:lnTo>
                    <a:pt x="552" y="388"/>
                  </a:lnTo>
                  <a:lnTo>
                    <a:pt x="557" y="380"/>
                  </a:lnTo>
                  <a:lnTo>
                    <a:pt x="561" y="372"/>
                  </a:lnTo>
                  <a:lnTo>
                    <a:pt x="565" y="364"/>
                  </a:lnTo>
                  <a:lnTo>
                    <a:pt x="569" y="354"/>
                  </a:lnTo>
                  <a:lnTo>
                    <a:pt x="572" y="346"/>
                  </a:lnTo>
                  <a:lnTo>
                    <a:pt x="574" y="335"/>
                  </a:lnTo>
                  <a:lnTo>
                    <a:pt x="576" y="326"/>
                  </a:lnTo>
                  <a:lnTo>
                    <a:pt x="578" y="303"/>
                  </a:lnTo>
                  <a:lnTo>
                    <a:pt x="579" y="279"/>
                  </a:lnTo>
                  <a:lnTo>
                    <a:pt x="579" y="268"/>
                  </a:lnTo>
                  <a:lnTo>
                    <a:pt x="578" y="257"/>
                  </a:lnTo>
                  <a:lnTo>
                    <a:pt x="577" y="247"/>
                  </a:lnTo>
                  <a:lnTo>
                    <a:pt x="575" y="237"/>
                  </a:lnTo>
                  <a:lnTo>
                    <a:pt x="573" y="228"/>
                  </a:lnTo>
                  <a:lnTo>
                    <a:pt x="571" y="218"/>
                  </a:lnTo>
                  <a:lnTo>
                    <a:pt x="568" y="210"/>
                  </a:lnTo>
                  <a:lnTo>
                    <a:pt x="563" y="201"/>
                  </a:lnTo>
                  <a:lnTo>
                    <a:pt x="559" y="194"/>
                  </a:lnTo>
                  <a:lnTo>
                    <a:pt x="555" y="186"/>
                  </a:lnTo>
                  <a:lnTo>
                    <a:pt x="549" y="179"/>
                  </a:lnTo>
                  <a:lnTo>
                    <a:pt x="543" y="172"/>
                  </a:lnTo>
                  <a:lnTo>
                    <a:pt x="537" y="166"/>
                  </a:lnTo>
                  <a:lnTo>
                    <a:pt x="530" y="160"/>
                  </a:lnTo>
                  <a:lnTo>
                    <a:pt x="523" y="154"/>
                  </a:lnTo>
                  <a:lnTo>
                    <a:pt x="515" y="149"/>
                  </a:lnTo>
                  <a:lnTo>
                    <a:pt x="507" y="144"/>
                  </a:lnTo>
                  <a:lnTo>
                    <a:pt x="497" y="139"/>
                  </a:lnTo>
                  <a:lnTo>
                    <a:pt x="488" y="135"/>
                  </a:lnTo>
                  <a:lnTo>
                    <a:pt x="478" y="131"/>
                  </a:lnTo>
                  <a:lnTo>
                    <a:pt x="456" y="124"/>
                  </a:lnTo>
                  <a:lnTo>
                    <a:pt x="431" y="118"/>
                  </a:lnTo>
                  <a:lnTo>
                    <a:pt x="404" y="114"/>
                  </a:lnTo>
                  <a:lnTo>
                    <a:pt x="375" y="111"/>
                  </a:lnTo>
                  <a:lnTo>
                    <a:pt x="343" y="109"/>
                  </a:lnTo>
                  <a:lnTo>
                    <a:pt x="309" y="108"/>
                  </a:lnTo>
                  <a:lnTo>
                    <a:pt x="125" y="108"/>
                  </a:lnTo>
                  <a:lnTo>
                    <a:pt x="125" y="461"/>
                  </a:lnTo>
                  <a:close/>
                  <a:moveTo>
                    <a:pt x="125" y="567"/>
                  </a:moveTo>
                  <a:lnTo>
                    <a:pt x="125" y="970"/>
                  </a:lnTo>
                  <a:lnTo>
                    <a:pt x="350" y="970"/>
                  </a:lnTo>
                  <a:lnTo>
                    <a:pt x="380" y="970"/>
                  </a:lnTo>
                  <a:lnTo>
                    <a:pt x="410" y="967"/>
                  </a:lnTo>
                  <a:lnTo>
                    <a:pt x="438" y="963"/>
                  </a:lnTo>
                  <a:lnTo>
                    <a:pt x="463" y="958"/>
                  </a:lnTo>
                  <a:lnTo>
                    <a:pt x="475" y="954"/>
                  </a:lnTo>
                  <a:lnTo>
                    <a:pt x="487" y="951"/>
                  </a:lnTo>
                  <a:lnTo>
                    <a:pt x="497" y="946"/>
                  </a:lnTo>
                  <a:lnTo>
                    <a:pt x="508" y="942"/>
                  </a:lnTo>
                  <a:lnTo>
                    <a:pt x="519" y="937"/>
                  </a:lnTo>
                  <a:lnTo>
                    <a:pt x="528" y="931"/>
                  </a:lnTo>
                  <a:lnTo>
                    <a:pt x="537" y="926"/>
                  </a:lnTo>
                  <a:lnTo>
                    <a:pt x="545" y="920"/>
                  </a:lnTo>
                  <a:lnTo>
                    <a:pt x="554" y="913"/>
                  </a:lnTo>
                  <a:lnTo>
                    <a:pt x="561" y="906"/>
                  </a:lnTo>
                  <a:lnTo>
                    <a:pt x="568" y="898"/>
                  </a:lnTo>
                  <a:lnTo>
                    <a:pt x="574" y="891"/>
                  </a:lnTo>
                  <a:lnTo>
                    <a:pt x="580" y="882"/>
                  </a:lnTo>
                  <a:lnTo>
                    <a:pt x="586" y="874"/>
                  </a:lnTo>
                  <a:lnTo>
                    <a:pt x="590" y="864"/>
                  </a:lnTo>
                  <a:lnTo>
                    <a:pt x="595" y="855"/>
                  </a:lnTo>
                  <a:lnTo>
                    <a:pt x="598" y="845"/>
                  </a:lnTo>
                  <a:lnTo>
                    <a:pt x="602" y="835"/>
                  </a:lnTo>
                  <a:lnTo>
                    <a:pt x="605" y="824"/>
                  </a:lnTo>
                  <a:lnTo>
                    <a:pt x="607" y="812"/>
                  </a:lnTo>
                  <a:lnTo>
                    <a:pt x="609" y="800"/>
                  </a:lnTo>
                  <a:lnTo>
                    <a:pt x="610" y="788"/>
                  </a:lnTo>
                  <a:lnTo>
                    <a:pt x="611" y="775"/>
                  </a:lnTo>
                  <a:lnTo>
                    <a:pt x="611" y="762"/>
                  </a:lnTo>
                  <a:lnTo>
                    <a:pt x="611" y="749"/>
                  </a:lnTo>
                  <a:lnTo>
                    <a:pt x="610" y="738"/>
                  </a:lnTo>
                  <a:lnTo>
                    <a:pt x="609" y="726"/>
                  </a:lnTo>
                  <a:lnTo>
                    <a:pt x="607" y="715"/>
                  </a:lnTo>
                  <a:lnTo>
                    <a:pt x="605" y="705"/>
                  </a:lnTo>
                  <a:lnTo>
                    <a:pt x="602" y="694"/>
                  </a:lnTo>
                  <a:lnTo>
                    <a:pt x="598" y="684"/>
                  </a:lnTo>
                  <a:lnTo>
                    <a:pt x="594" y="675"/>
                  </a:lnTo>
                  <a:lnTo>
                    <a:pt x="590" y="665"/>
                  </a:lnTo>
                  <a:lnTo>
                    <a:pt x="585" y="657"/>
                  </a:lnTo>
                  <a:lnTo>
                    <a:pt x="579" y="649"/>
                  </a:lnTo>
                  <a:lnTo>
                    <a:pt x="573" y="641"/>
                  </a:lnTo>
                  <a:lnTo>
                    <a:pt x="566" y="634"/>
                  </a:lnTo>
                  <a:lnTo>
                    <a:pt x="560" y="627"/>
                  </a:lnTo>
                  <a:lnTo>
                    <a:pt x="552" y="621"/>
                  </a:lnTo>
                  <a:lnTo>
                    <a:pt x="544" y="614"/>
                  </a:lnTo>
                  <a:lnTo>
                    <a:pt x="536" y="609"/>
                  </a:lnTo>
                  <a:lnTo>
                    <a:pt x="526" y="603"/>
                  </a:lnTo>
                  <a:lnTo>
                    <a:pt x="517" y="598"/>
                  </a:lnTo>
                  <a:lnTo>
                    <a:pt x="506" y="594"/>
                  </a:lnTo>
                  <a:lnTo>
                    <a:pt x="484" y="585"/>
                  </a:lnTo>
                  <a:lnTo>
                    <a:pt x="459" y="579"/>
                  </a:lnTo>
                  <a:lnTo>
                    <a:pt x="433" y="574"/>
                  </a:lnTo>
                  <a:lnTo>
                    <a:pt x="404" y="570"/>
                  </a:lnTo>
                  <a:lnTo>
                    <a:pt x="372" y="568"/>
                  </a:lnTo>
                  <a:lnTo>
                    <a:pt x="339" y="567"/>
                  </a:lnTo>
                  <a:lnTo>
                    <a:pt x="125" y="567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BEB3D54D-BF04-44EE-8577-D29D4A2A07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63" y="3568701"/>
              <a:ext cx="314325" cy="352425"/>
            </a:xfrm>
            <a:custGeom>
              <a:avLst/>
              <a:gdLst>
                <a:gd name="T0" fmla="*/ 982 w 989"/>
                <a:gd name="T1" fmla="*/ 677 h 1109"/>
                <a:gd name="T2" fmla="*/ 948 w 989"/>
                <a:gd name="T3" fmla="*/ 810 h 1109"/>
                <a:gd name="T4" fmla="*/ 889 w 989"/>
                <a:gd name="T5" fmla="*/ 922 h 1109"/>
                <a:gd name="T6" fmla="*/ 806 w 989"/>
                <a:gd name="T7" fmla="*/ 1011 h 1109"/>
                <a:gd name="T8" fmla="*/ 703 w 989"/>
                <a:gd name="T9" fmla="*/ 1072 h 1109"/>
                <a:gd name="T10" fmla="*/ 580 w 989"/>
                <a:gd name="T11" fmla="*/ 1104 h 1109"/>
                <a:gd name="T12" fmla="*/ 438 w 989"/>
                <a:gd name="T13" fmla="*/ 1107 h 1109"/>
                <a:gd name="T14" fmla="*/ 309 w 989"/>
                <a:gd name="T15" fmla="*/ 1080 h 1109"/>
                <a:gd name="T16" fmla="*/ 200 w 989"/>
                <a:gd name="T17" fmla="*/ 1027 h 1109"/>
                <a:gd name="T18" fmla="*/ 113 w 989"/>
                <a:gd name="T19" fmla="*/ 944 h 1109"/>
                <a:gd name="T20" fmla="*/ 50 w 989"/>
                <a:gd name="T21" fmla="*/ 838 h 1109"/>
                <a:gd name="T22" fmla="*/ 13 w 989"/>
                <a:gd name="T23" fmla="*/ 707 h 1109"/>
                <a:gd name="T24" fmla="*/ 0 w 989"/>
                <a:gd name="T25" fmla="*/ 552 h 1109"/>
                <a:gd name="T26" fmla="*/ 13 w 989"/>
                <a:gd name="T27" fmla="*/ 400 h 1109"/>
                <a:gd name="T28" fmla="*/ 50 w 989"/>
                <a:gd name="T29" fmla="*/ 270 h 1109"/>
                <a:gd name="T30" fmla="*/ 114 w 989"/>
                <a:gd name="T31" fmla="*/ 164 h 1109"/>
                <a:gd name="T32" fmla="*/ 201 w 989"/>
                <a:gd name="T33" fmla="*/ 82 h 1109"/>
                <a:gd name="T34" fmla="*/ 310 w 989"/>
                <a:gd name="T35" fmla="*/ 27 h 1109"/>
                <a:gd name="T36" fmla="*/ 440 w 989"/>
                <a:gd name="T37" fmla="*/ 2 h 1109"/>
                <a:gd name="T38" fmla="*/ 581 w 989"/>
                <a:gd name="T39" fmla="*/ 5 h 1109"/>
                <a:gd name="T40" fmla="*/ 703 w 989"/>
                <a:gd name="T41" fmla="*/ 37 h 1109"/>
                <a:gd name="T42" fmla="*/ 806 w 989"/>
                <a:gd name="T43" fmla="*/ 98 h 1109"/>
                <a:gd name="T44" fmla="*/ 889 w 989"/>
                <a:gd name="T45" fmla="*/ 186 h 1109"/>
                <a:gd name="T46" fmla="*/ 948 w 989"/>
                <a:gd name="T47" fmla="*/ 298 h 1109"/>
                <a:gd name="T48" fmla="*/ 982 w 989"/>
                <a:gd name="T49" fmla="*/ 432 h 1109"/>
                <a:gd name="T50" fmla="*/ 132 w 989"/>
                <a:gd name="T51" fmla="*/ 554 h 1109"/>
                <a:gd name="T52" fmla="*/ 142 w 989"/>
                <a:gd name="T53" fmla="*/ 680 h 1109"/>
                <a:gd name="T54" fmla="*/ 168 w 989"/>
                <a:gd name="T55" fmla="*/ 787 h 1109"/>
                <a:gd name="T56" fmla="*/ 214 w 989"/>
                <a:gd name="T57" fmla="*/ 872 h 1109"/>
                <a:gd name="T58" fmla="*/ 277 w 989"/>
                <a:gd name="T59" fmla="*/ 936 h 1109"/>
                <a:gd name="T60" fmla="*/ 357 w 989"/>
                <a:gd name="T61" fmla="*/ 977 h 1109"/>
                <a:gd name="T62" fmla="*/ 453 w 989"/>
                <a:gd name="T63" fmla="*/ 997 h 1109"/>
                <a:gd name="T64" fmla="*/ 560 w 989"/>
                <a:gd name="T65" fmla="*/ 995 h 1109"/>
                <a:gd name="T66" fmla="*/ 652 w 989"/>
                <a:gd name="T67" fmla="*/ 971 h 1109"/>
                <a:gd name="T68" fmla="*/ 729 w 989"/>
                <a:gd name="T69" fmla="*/ 925 h 1109"/>
                <a:gd name="T70" fmla="*/ 787 w 989"/>
                <a:gd name="T71" fmla="*/ 857 h 1109"/>
                <a:gd name="T72" fmla="*/ 828 w 989"/>
                <a:gd name="T73" fmla="*/ 767 h 1109"/>
                <a:gd name="T74" fmla="*/ 851 w 989"/>
                <a:gd name="T75" fmla="*/ 658 h 1109"/>
                <a:gd name="T76" fmla="*/ 856 w 989"/>
                <a:gd name="T77" fmla="*/ 528 h 1109"/>
                <a:gd name="T78" fmla="*/ 845 w 989"/>
                <a:gd name="T79" fmla="*/ 405 h 1109"/>
                <a:gd name="T80" fmla="*/ 814 w 989"/>
                <a:gd name="T81" fmla="*/ 305 h 1109"/>
                <a:gd name="T82" fmla="*/ 766 w 989"/>
                <a:gd name="T83" fmla="*/ 224 h 1109"/>
                <a:gd name="T84" fmla="*/ 701 w 989"/>
                <a:gd name="T85" fmla="*/ 165 h 1109"/>
                <a:gd name="T86" fmla="*/ 618 w 989"/>
                <a:gd name="T87" fmla="*/ 128 h 1109"/>
                <a:gd name="T88" fmla="*/ 519 w 989"/>
                <a:gd name="T89" fmla="*/ 113 h 1109"/>
                <a:gd name="T90" fmla="*/ 413 w 989"/>
                <a:gd name="T91" fmla="*/ 119 h 1109"/>
                <a:gd name="T92" fmla="*/ 324 w 989"/>
                <a:gd name="T93" fmla="*/ 148 h 1109"/>
                <a:gd name="T94" fmla="*/ 250 w 989"/>
                <a:gd name="T95" fmla="*/ 199 h 1109"/>
                <a:gd name="T96" fmla="*/ 194 w 989"/>
                <a:gd name="T97" fmla="*/ 271 h 1109"/>
                <a:gd name="T98" fmla="*/ 156 w 989"/>
                <a:gd name="T99" fmla="*/ 364 h 1109"/>
                <a:gd name="T100" fmla="*/ 136 w 989"/>
                <a:gd name="T101" fmla="*/ 47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9" h="1109">
                  <a:moveTo>
                    <a:pt x="989" y="554"/>
                  </a:moveTo>
                  <a:lnTo>
                    <a:pt x="989" y="586"/>
                  </a:lnTo>
                  <a:lnTo>
                    <a:pt x="987" y="617"/>
                  </a:lnTo>
                  <a:lnTo>
                    <a:pt x="985" y="647"/>
                  </a:lnTo>
                  <a:lnTo>
                    <a:pt x="982" y="677"/>
                  </a:lnTo>
                  <a:lnTo>
                    <a:pt x="976" y="705"/>
                  </a:lnTo>
                  <a:lnTo>
                    <a:pt x="971" y="732"/>
                  </a:lnTo>
                  <a:lnTo>
                    <a:pt x="965" y="759"/>
                  </a:lnTo>
                  <a:lnTo>
                    <a:pt x="956" y="785"/>
                  </a:lnTo>
                  <a:lnTo>
                    <a:pt x="948" y="810"/>
                  </a:lnTo>
                  <a:lnTo>
                    <a:pt x="938" y="834"/>
                  </a:lnTo>
                  <a:lnTo>
                    <a:pt x="928" y="857"/>
                  </a:lnTo>
                  <a:lnTo>
                    <a:pt x="916" y="880"/>
                  </a:lnTo>
                  <a:lnTo>
                    <a:pt x="903" y="902"/>
                  </a:lnTo>
                  <a:lnTo>
                    <a:pt x="889" y="922"/>
                  </a:lnTo>
                  <a:lnTo>
                    <a:pt x="874" y="942"/>
                  </a:lnTo>
                  <a:lnTo>
                    <a:pt x="858" y="961"/>
                  </a:lnTo>
                  <a:lnTo>
                    <a:pt x="842" y="978"/>
                  </a:lnTo>
                  <a:lnTo>
                    <a:pt x="824" y="995"/>
                  </a:lnTo>
                  <a:lnTo>
                    <a:pt x="806" y="1011"/>
                  </a:lnTo>
                  <a:lnTo>
                    <a:pt x="787" y="1025"/>
                  </a:lnTo>
                  <a:lnTo>
                    <a:pt x="767" y="1039"/>
                  </a:lnTo>
                  <a:lnTo>
                    <a:pt x="747" y="1051"/>
                  </a:lnTo>
                  <a:lnTo>
                    <a:pt x="726" y="1062"/>
                  </a:lnTo>
                  <a:lnTo>
                    <a:pt x="703" y="1072"/>
                  </a:lnTo>
                  <a:lnTo>
                    <a:pt x="680" y="1080"/>
                  </a:lnTo>
                  <a:lnTo>
                    <a:pt x="655" y="1088"/>
                  </a:lnTo>
                  <a:lnTo>
                    <a:pt x="631" y="1094"/>
                  </a:lnTo>
                  <a:lnTo>
                    <a:pt x="605" y="1100"/>
                  </a:lnTo>
                  <a:lnTo>
                    <a:pt x="580" y="1104"/>
                  </a:lnTo>
                  <a:lnTo>
                    <a:pt x="552" y="1106"/>
                  </a:lnTo>
                  <a:lnTo>
                    <a:pt x="525" y="1108"/>
                  </a:lnTo>
                  <a:lnTo>
                    <a:pt x="496" y="1109"/>
                  </a:lnTo>
                  <a:lnTo>
                    <a:pt x="466" y="1108"/>
                  </a:lnTo>
                  <a:lnTo>
                    <a:pt x="438" y="1107"/>
                  </a:lnTo>
                  <a:lnTo>
                    <a:pt x="411" y="1104"/>
                  </a:lnTo>
                  <a:lnTo>
                    <a:pt x="384" y="1100"/>
                  </a:lnTo>
                  <a:lnTo>
                    <a:pt x="358" y="1094"/>
                  </a:lnTo>
                  <a:lnTo>
                    <a:pt x="333" y="1088"/>
                  </a:lnTo>
                  <a:lnTo>
                    <a:pt x="309" y="1080"/>
                  </a:lnTo>
                  <a:lnTo>
                    <a:pt x="285" y="1072"/>
                  </a:lnTo>
                  <a:lnTo>
                    <a:pt x="263" y="1062"/>
                  </a:lnTo>
                  <a:lnTo>
                    <a:pt x="241" y="1052"/>
                  </a:lnTo>
                  <a:lnTo>
                    <a:pt x="221" y="1040"/>
                  </a:lnTo>
                  <a:lnTo>
                    <a:pt x="200" y="1027"/>
                  </a:lnTo>
                  <a:lnTo>
                    <a:pt x="181" y="1012"/>
                  </a:lnTo>
                  <a:lnTo>
                    <a:pt x="163" y="997"/>
                  </a:lnTo>
                  <a:lnTo>
                    <a:pt x="146" y="980"/>
                  </a:lnTo>
                  <a:lnTo>
                    <a:pt x="129" y="963"/>
                  </a:lnTo>
                  <a:lnTo>
                    <a:pt x="113" y="944"/>
                  </a:lnTo>
                  <a:lnTo>
                    <a:pt x="99" y="925"/>
                  </a:lnTo>
                  <a:lnTo>
                    <a:pt x="86" y="905"/>
                  </a:lnTo>
                  <a:lnTo>
                    <a:pt x="73" y="883"/>
                  </a:lnTo>
                  <a:lnTo>
                    <a:pt x="61" y="861"/>
                  </a:lnTo>
                  <a:lnTo>
                    <a:pt x="50" y="838"/>
                  </a:lnTo>
                  <a:lnTo>
                    <a:pt x="41" y="813"/>
                  </a:lnTo>
                  <a:lnTo>
                    <a:pt x="32" y="788"/>
                  </a:lnTo>
                  <a:lnTo>
                    <a:pt x="25" y="762"/>
                  </a:lnTo>
                  <a:lnTo>
                    <a:pt x="19" y="734"/>
                  </a:lnTo>
                  <a:lnTo>
                    <a:pt x="13" y="707"/>
                  </a:lnTo>
                  <a:lnTo>
                    <a:pt x="8" y="678"/>
                  </a:lnTo>
                  <a:lnTo>
                    <a:pt x="5" y="648"/>
                  </a:lnTo>
                  <a:lnTo>
                    <a:pt x="3" y="617"/>
                  </a:lnTo>
                  <a:lnTo>
                    <a:pt x="0" y="585"/>
                  </a:lnTo>
                  <a:lnTo>
                    <a:pt x="0" y="552"/>
                  </a:lnTo>
                  <a:lnTo>
                    <a:pt x="0" y="520"/>
                  </a:lnTo>
                  <a:lnTo>
                    <a:pt x="3" y="488"/>
                  </a:lnTo>
                  <a:lnTo>
                    <a:pt x="5" y="459"/>
                  </a:lnTo>
                  <a:lnTo>
                    <a:pt x="8" y="429"/>
                  </a:lnTo>
                  <a:lnTo>
                    <a:pt x="13" y="400"/>
                  </a:lnTo>
                  <a:lnTo>
                    <a:pt x="19" y="372"/>
                  </a:lnTo>
                  <a:lnTo>
                    <a:pt x="25" y="345"/>
                  </a:lnTo>
                  <a:lnTo>
                    <a:pt x="32" y="319"/>
                  </a:lnTo>
                  <a:lnTo>
                    <a:pt x="41" y="295"/>
                  </a:lnTo>
                  <a:lnTo>
                    <a:pt x="50" y="270"/>
                  </a:lnTo>
                  <a:lnTo>
                    <a:pt x="61" y="247"/>
                  </a:lnTo>
                  <a:lnTo>
                    <a:pt x="73" y="224"/>
                  </a:lnTo>
                  <a:lnTo>
                    <a:pt x="86" y="203"/>
                  </a:lnTo>
                  <a:lnTo>
                    <a:pt x="99" y="183"/>
                  </a:lnTo>
                  <a:lnTo>
                    <a:pt x="114" y="164"/>
                  </a:lnTo>
                  <a:lnTo>
                    <a:pt x="129" y="145"/>
                  </a:lnTo>
                  <a:lnTo>
                    <a:pt x="146" y="128"/>
                  </a:lnTo>
                  <a:lnTo>
                    <a:pt x="164" y="110"/>
                  </a:lnTo>
                  <a:lnTo>
                    <a:pt x="182" y="96"/>
                  </a:lnTo>
                  <a:lnTo>
                    <a:pt x="201" y="82"/>
                  </a:lnTo>
                  <a:lnTo>
                    <a:pt x="222" y="69"/>
                  </a:lnTo>
                  <a:lnTo>
                    <a:pt x="242" y="56"/>
                  </a:lnTo>
                  <a:lnTo>
                    <a:pt x="264" y="46"/>
                  </a:lnTo>
                  <a:lnTo>
                    <a:pt x="286" y="36"/>
                  </a:lnTo>
                  <a:lnTo>
                    <a:pt x="310" y="27"/>
                  </a:lnTo>
                  <a:lnTo>
                    <a:pt x="334" y="20"/>
                  </a:lnTo>
                  <a:lnTo>
                    <a:pt x="359" y="15"/>
                  </a:lnTo>
                  <a:lnTo>
                    <a:pt x="385" y="9"/>
                  </a:lnTo>
                  <a:lnTo>
                    <a:pt x="412" y="5"/>
                  </a:lnTo>
                  <a:lnTo>
                    <a:pt x="440" y="2"/>
                  </a:lnTo>
                  <a:lnTo>
                    <a:pt x="468" y="1"/>
                  </a:lnTo>
                  <a:lnTo>
                    <a:pt x="497" y="0"/>
                  </a:lnTo>
                  <a:lnTo>
                    <a:pt x="526" y="1"/>
                  </a:lnTo>
                  <a:lnTo>
                    <a:pt x="553" y="2"/>
                  </a:lnTo>
                  <a:lnTo>
                    <a:pt x="581" y="5"/>
                  </a:lnTo>
                  <a:lnTo>
                    <a:pt x="606" y="9"/>
                  </a:lnTo>
                  <a:lnTo>
                    <a:pt x="632" y="15"/>
                  </a:lnTo>
                  <a:lnTo>
                    <a:pt x="656" y="21"/>
                  </a:lnTo>
                  <a:lnTo>
                    <a:pt x="681" y="29"/>
                  </a:lnTo>
                  <a:lnTo>
                    <a:pt x="703" y="37"/>
                  </a:lnTo>
                  <a:lnTo>
                    <a:pt x="726" y="47"/>
                  </a:lnTo>
                  <a:lnTo>
                    <a:pt x="747" y="57"/>
                  </a:lnTo>
                  <a:lnTo>
                    <a:pt x="768" y="70"/>
                  </a:lnTo>
                  <a:lnTo>
                    <a:pt x="787" y="83"/>
                  </a:lnTo>
                  <a:lnTo>
                    <a:pt x="806" y="98"/>
                  </a:lnTo>
                  <a:lnTo>
                    <a:pt x="825" y="113"/>
                  </a:lnTo>
                  <a:lnTo>
                    <a:pt x="842" y="130"/>
                  </a:lnTo>
                  <a:lnTo>
                    <a:pt x="859" y="148"/>
                  </a:lnTo>
                  <a:lnTo>
                    <a:pt x="875" y="166"/>
                  </a:lnTo>
                  <a:lnTo>
                    <a:pt x="889" y="186"/>
                  </a:lnTo>
                  <a:lnTo>
                    <a:pt x="903" y="206"/>
                  </a:lnTo>
                  <a:lnTo>
                    <a:pt x="916" y="229"/>
                  </a:lnTo>
                  <a:lnTo>
                    <a:pt x="928" y="250"/>
                  </a:lnTo>
                  <a:lnTo>
                    <a:pt x="938" y="273"/>
                  </a:lnTo>
                  <a:lnTo>
                    <a:pt x="948" y="298"/>
                  </a:lnTo>
                  <a:lnTo>
                    <a:pt x="957" y="322"/>
                  </a:lnTo>
                  <a:lnTo>
                    <a:pt x="965" y="349"/>
                  </a:lnTo>
                  <a:lnTo>
                    <a:pt x="971" y="376"/>
                  </a:lnTo>
                  <a:lnTo>
                    <a:pt x="976" y="403"/>
                  </a:lnTo>
                  <a:lnTo>
                    <a:pt x="982" y="432"/>
                  </a:lnTo>
                  <a:lnTo>
                    <a:pt x="985" y="461"/>
                  </a:lnTo>
                  <a:lnTo>
                    <a:pt x="987" y="491"/>
                  </a:lnTo>
                  <a:lnTo>
                    <a:pt x="989" y="523"/>
                  </a:lnTo>
                  <a:lnTo>
                    <a:pt x="989" y="554"/>
                  </a:lnTo>
                  <a:close/>
                  <a:moveTo>
                    <a:pt x="132" y="554"/>
                  </a:moveTo>
                  <a:lnTo>
                    <a:pt x="133" y="581"/>
                  </a:lnTo>
                  <a:lnTo>
                    <a:pt x="134" y="608"/>
                  </a:lnTo>
                  <a:lnTo>
                    <a:pt x="136" y="632"/>
                  </a:lnTo>
                  <a:lnTo>
                    <a:pt x="139" y="657"/>
                  </a:lnTo>
                  <a:lnTo>
                    <a:pt x="142" y="680"/>
                  </a:lnTo>
                  <a:lnTo>
                    <a:pt x="146" y="704"/>
                  </a:lnTo>
                  <a:lnTo>
                    <a:pt x="150" y="726"/>
                  </a:lnTo>
                  <a:lnTo>
                    <a:pt x="156" y="746"/>
                  </a:lnTo>
                  <a:lnTo>
                    <a:pt x="162" y="766"/>
                  </a:lnTo>
                  <a:lnTo>
                    <a:pt x="168" y="787"/>
                  </a:lnTo>
                  <a:lnTo>
                    <a:pt x="177" y="805"/>
                  </a:lnTo>
                  <a:lnTo>
                    <a:pt x="184" y="823"/>
                  </a:lnTo>
                  <a:lnTo>
                    <a:pt x="194" y="840"/>
                  </a:lnTo>
                  <a:lnTo>
                    <a:pt x="204" y="856"/>
                  </a:lnTo>
                  <a:lnTo>
                    <a:pt x="214" y="872"/>
                  </a:lnTo>
                  <a:lnTo>
                    <a:pt x="226" y="886"/>
                  </a:lnTo>
                  <a:lnTo>
                    <a:pt x="238" y="899"/>
                  </a:lnTo>
                  <a:lnTo>
                    <a:pt x="250" y="912"/>
                  </a:lnTo>
                  <a:lnTo>
                    <a:pt x="263" y="924"/>
                  </a:lnTo>
                  <a:lnTo>
                    <a:pt x="277" y="936"/>
                  </a:lnTo>
                  <a:lnTo>
                    <a:pt x="292" y="945"/>
                  </a:lnTo>
                  <a:lnTo>
                    <a:pt x="307" y="955"/>
                  </a:lnTo>
                  <a:lnTo>
                    <a:pt x="323" y="963"/>
                  </a:lnTo>
                  <a:lnTo>
                    <a:pt x="340" y="971"/>
                  </a:lnTo>
                  <a:lnTo>
                    <a:pt x="357" y="977"/>
                  </a:lnTo>
                  <a:lnTo>
                    <a:pt x="375" y="984"/>
                  </a:lnTo>
                  <a:lnTo>
                    <a:pt x="393" y="988"/>
                  </a:lnTo>
                  <a:lnTo>
                    <a:pt x="413" y="992"/>
                  </a:lnTo>
                  <a:lnTo>
                    <a:pt x="432" y="995"/>
                  </a:lnTo>
                  <a:lnTo>
                    <a:pt x="453" y="997"/>
                  </a:lnTo>
                  <a:lnTo>
                    <a:pt x="474" y="998"/>
                  </a:lnTo>
                  <a:lnTo>
                    <a:pt x="496" y="998"/>
                  </a:lnTo>
                  <a:lnTo>
                    <a:pt x="518" y="998"/>
                  </a:lnTo>
                  <a:lnTo>
                    <a:pt x="539" y="997"/>
                  </a:lnTo>
                  <a:lnTo>
                    <a:pt x="560" y="995"/>
                  </a:lnTo>
                  <a:lnTo>
                    <a:pt x="580" y="992"/>
                  </a:lnTo>
                  <a:lnTo>
                    <a:pt x="599" y="988"/>
                  </a:lnTo>
                  <a:lnTo>
                    <a:pt x="617" y="984"/>
                  </a:lnTo>
                  <a:lnTo>
                    <a:pt x="635" y="977"/>
                  </a:lnTo>
                  <a:lnTo>
                    <a:pt x="652" y="971"/>
                  </a:lnTo>
                  <a:lnTo>
                    <a:pt x="669" y="963"/>
                  </a:lnTo>
                  <a:lnTo>
                    <a:pt x="685" y="955"/>
                  </a:lnTo>
                  <a:lnTo>
                    <a:pt x="700" y="946"/>
                  </a:lnTo>
                  <a:lnTo>
                    <a:pt x="715" y="936"/>
                  </a:lnTo>
                  <a:lnTo>
                    <a:pt x="729" y="925"/>
                  </a:lnTo>
                  <a:lnTo>
                    <a:pt x="741" y="912"/>
                  </a:lnTo>
                  <a:lnTo>
                    <a:pt x="754" y="900"/>
                  </a:lnTo>
                  <a:lnTo>
                    <a:pt x="766" y="887"/>
                  </a:lnTo>
                  <a:lnTo>
                    <a:pt x="777" y="872"/>
                  </a:lnTo>
                  <a:lnTo>
                    <a:pt x="787" y="857"/>
                  </a:lnTo>
                  <a:lnTo>
                    <a:pt x="797" y="840"/>
                  </a:lnTo>
                  <a:lnTo>
                    <a:pt x="805" y="823"/>
                  </a:lnTo>
                  <a:lnTo>
                    <a:pt x="814" y="806"/>
                  </a:lnTo>
                  <a:lnTo>
                    <a:pt x="821" y="787"/>
                  </a:lnTo>
                  <a:lnTo>
                    <a:pt x="828" y="767"/>
                  </a:lnTo>
                  <a:lnTo>
                    <a:pt x="834" y="747"/>
                  </a:lnTo>
                  <a:lnTo>
                    <a:pt x="839" y="726"/>
                  </a:lnTo>
                  <a:lnTo>
                    <a:pt x="844" y="704"/>
                  </a:lnTo>
                  <a:lnTo>
                    <a:pt x="848" y="681"/>
                  </a:lnTo>
                  <a:lnTo>
                    <a:pt x="851" y="658"/>
                  </a:lnTo>
                  <a:lnTo>
                    <a:pt x="854" y="633"/>
                  </a:lnTo>
                  <a:lnTo>
                    <a:pt x="855" y="608"/>
                  </a:lnTo>
                  <a:lnTo>
                    <a:pt x="856" y="581"/>
                  </a:lnTo>
                  <a:lnTo>
                    <a:pt x="857" y="554"/>
                  </a:lnTo>
                  <a:lnTo>
                    <a:pt x="856" y="528"/>
                  </a:lnTo>
                  <a:lnTo>
                    <a:pt x="855" y="501"/>
                  </a:lnTo>
                  <a:lnTo>
                    <a:pt x="854" y="477"/>
                  </a:lnTo>
                  <a:lnTo>
                    <a:pt x="851" y="452"/>
                  </a:lnTo>
                  <a:lnTo>
                    <a:pt x="848" y="429"/>
                  </a:lnTo>
                  <a:lnTo>
                    <a:pt x="845" y="405"/>
                  </a:lnTo>
                  <a:lnTo>
                    <a:pt x="839" y="384"/>
                  </a:lnTo>
                  <a:lnTo>
                    <a:pt x="834" y="363"/>
                  </a:lnTo>
                  <a:lnTo>
                    <a:pt x="829" y="343"/>
                  </a:lnTo>
                  <a:lnTo>
                    <a:pt x="821" y="323"/>
                  </a:lnTo>
                  <a:lnTo>
                    <a:pt x="814" y="305"/>
                  </a:lnTo>
                  <a:lnTo>
                    <a:pt x="806" y="287"/>
                  </a:lnTo>
                  <a:lnTo>
                    <a:pt x="797" y="270"/>
                  </a:lnTo>
                  <a:lnTo>
                    <a:pt x="787" y="254"/>
                  </a:lnTo>
                  <a:lnTo>
                    <a:pt x="777" y="239"/>
                  </a:lnTo>
                  <a:lnTo>
                    <a:pt x="766" y="224"/>
                  </a:lnTo>
                  <a:lnTo>
                    <a:pt x="754" y="211"/>
                  </a:lnTo>
                  <a:lnTo>
                    <a:pt x="741" y="198"/>
                  </a:lnTo>
                  <a:lnTo>
                    <a:pt x="729" y="186"/>
                  </a:lnTo>
                  <a:lnTo>
                    <a:pt x="715" y="175"/>
                  </a:lnTo>
                  <a:lnTo>
                    <a:pt x="701" y="165"/>
                  </a:lnTo>
                  <a:lnTo>
                    <a:pt x="686" y="156"/>
                  </a:lnTo>
                  <a:lnTo>
                    <a:pt x="670" y="148"/>
                  </a:lnTo>
                  <a:lnTo>
                    <a:pt x="653" y="140"/>
                  </a:lnTo>
                  <a:lnTo>
                    <a:pt x="636" y="134"/>
                  </a:lnTo>
                  <a:lnTo>
                    <a:pt x="618" y="128"/>
                  </a:lnTo>
                  <a:lnTo>
                    <a:pt x="600" y="123"/>
                  </a:lnTo>
                  <a:lnTo>
                    <a:pt x="581" y="119"/>
                  </a:lnTo>
                  <a:lnTo>
                    <a:pt x="561" y="116"/>
                  </a:lnTo>
                  <a:lnTo>
                    <a:pt x="541" y="114"/>
                  </a:lnTo>
                  <a:lnTo>
                    <a:pt x="519" y="113"/>
                  </a:lnTo>
                  <a:lnTo>
                    <a:pt x="497" y="113"/>
                  </a:lnTo>
                  <a:lnTo>
                    <a:pt x="476" y="113"/>
                  </a:lnTo>
                  <a:lnTo>
                    <a:pt x="454" y="114"/>
                  </a:lnTo>
                  <a:lnTo>
                    <a:pt x="433" y="116"/>
                  </a:lnTo>
                  <a:lnTo>
                    <a:pt x="413" y="119"/>
                  </a:lnTo>
                  <a:lnTo>
                    <a:pt x="394" y="123"/>
                  </a:lnTo>
                  <a:lnTo>
                    <a:pt x="376" y="129"/>
                  </a:lnTo>
                  <a:lnTo>
                    <a:pt x="358" y="134"/>
                  </a:lnTo>
                  <a:lnTo>
                    <a:pt x="340" y="140"/>
                  </a:lnTo>
                  <a:lnTo>
                    <a:pt x="324" y="148"/>
                  </a:lnTo>
                  <a:lnTo>
                    <a:pt x="308" y="156"/>
                  </a:lnTo>
                  <a:lnTo>
                    <a:pt x="292" y="166"/>
                  </a:lnTo>
                  <a:lnTo>
                    <a:pt x="277" y="175"/>
                  </a:lnTo>
                  <a:lnTo>
                    <a:pt x="263" y="187"/>
                  </a:lnTo>
                  <a:lnTo>
                    <a:pt x="250" y="199"/>
                  </a:lnTo>
                  <a:lnTo>
                    <a:pt x="238" y="212"/>
                  </a:lnTo>
                  <a:lnTo>
                    <a:pt x="226" y="225"/>
                  </a:lnTo>
                  <a:lnTo>
                    <a:pt x="214" y="239"/>
                  </a:lnTo>
                  <a:lnTo>
                    <a:pt x="204" y="255"/>
                  </a:lnTo>
                  <a:lnTo>
                    <a:pt x="194" y="271"/>
                  </a:lnTo>
                  <a:lnTo>
                    <a:pt x="184" y="288"/>
                  </a:lnTo>
                  <a:lnTo>
                    <a:pt x="177" y="305"/>
                  </a:lnTo>
                  <a:lnTo>
                    <a:pt x="168" y="324"/>
                  </a:lnTo>
                  <a:lnTo>
                    <a:pt x="162" y="344"/>
                  </a:lnTo>
                  <a:lnTo>
                    <a:pt x="156" y="364"/>
                  </a:lnTo>
                  <a:lnTo>
                    <a:pt x="150" y="385"/>
                  </a:lnTo>
                  <a:lnTo>
                    <a:pt x="146" y="406"/>
                  </a:lnTo>
                  <a:lnTo>
                    <a:pt x="142" y="429"/>
                  </a:lnTo>
                  <a:lnTo>
                    <a:pt x="139" y="452"/>
                  </a:lnTo>
                  <a:lnTo>
                    <a:pt x="136" y="477"/>
                  </a:lnTo>
                  <a:lnTo>
                    <a:pt x="134" y="502"/>
                  </a:lnTo>
                  <a:lnTo>
                    <a:pt x="133" y="528"/>
                  </a:lnTo>
                  <a:lnTo>
                    <a:pt x="132" y="554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5088A3E0-0E96-4069-A6ED-B37CB34FC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8188" y="3575051"/>
              <a:ext cx="239713" cy="341313"/>
            </a:xfrm>
            <a:custGeom>
              <a:avLst/>
              <a:gdLst>
                <a:gd name="T0" fmla="*/ 125 w 757"/>
                <a:gd name="T1" fmla="*/ 1077 h 1077"/>
                <a:gd name="T2" fmla="*/ 0 w 757"/>
                <a:gd name="T3" fmla="*/ 0 h 1077"/>
                <a:gd name="T4" fmla="*/ 319 w 757"/>
                <a:gd name="T5" fmla="*/ 1 h 1077"/>
                <a:gd name="T6" fmla="*/ 365 w 757"/>
                <a:gd name="T7" fmla="*/ 3 h 1077"/>
                <a:gd name="T8" fmla="*/ 409 w 757"/>
                <a:gd name="T9" fmla="*/ 7 h 1077"/>
                <a:gd name="T10" fmla="*/ 448 w 757"/>
                <a:gd name="T11" fmla="*/ 15 h 1077"/>
                <a:gd name="T12" fmla="*/ 485 w 757"/>
                <a:gd name="T13" fmla="*/ 24 h 1077"/>
                <a:gd name="T14" fmla="*/ 518 w 757"/>
                <a:gd name="T15" fmla="*/ 36 h 1077"/>
                <a:gd name="T16" fmla="*/ 548 w 757"/>
                <a:gd name="T17" fmla="*/ 50 h 1077"/>
                <a:gd name="T18" fmla="*/ 576 w 757"/>
                <a:gd name="T19" fmla="*/ 67 h 1077"/>
                <a:gd name="T20" fmla="*/ 599 w 757"/>
                <a:gd name="T21" fmla="*/ 86 h 1077"/>
                <a:gd name="T22" fmla="*/ 619 w 757"/>
                <a:gd name="T23" fmla="*/ 107 h 1077"/>
                <a:gd name="T24" fmla="*/ 637 w 757"/>
                <a:gd name="T25" fmla="*/ 131 h 1077"/>
                <a:gd name="T26" fmla="*/ 652 w 757"/>
                <a:gd name="T27" fmla="*/ 157 h 1077"/>
                <a:gd name="T28" fmla="*/ 664 w 757"/>
                <a:gd name="T29" fmla="*/ 186 h 1077"/>
                <a:gd name="T30" fmla="*/ 672 w 757"/>
                <a:gd name="T31" fmla="*/ 217 h 1077"/>
                <a:gd name="T32" fmla="*/ 679 w 757"/>
                <a:gd name="T33" fmla="*/ 250 h 1077"/>
                <a:gd name="T34" fmla="*/ 682 w 757"/>
                <a:gd name="T35" fmla="*/ 285 h 1077"/>
                <a:gd name="T36" fmla="*/ 681 w 757"/>
                <a:gd name="T37" fmla="*/ 331 h 1077"/>
                <a:gd name="T38" fmla="*/ 674 w 757"/>
                <a:gd name="T39" fmla="*/ 380 h 1077"/>
                <a:gd name="T40" fmla="*/ 661 w 757"/>
                <a:gd name="T41" fmla="*/ 425 h 1077"/>
                <a:gd name="T42" fmla="*/ 640 w 757"/>
                <a:gd name="T43" fmla="*/ 465 h 1077"/>
                <a:gd name="T44" fmla="*/ 614 w 757"/>
                <a:gd name="T45" fmla="*/ 501 h 1077"/>
                <a:gd name="T46" fmla="*/ 580 w 757"/>
                <a:gd name="T47" fmla="*/ 532 h 1077"/>
                <a:gd name="T48" fmla="*/ 539 w 757"/>
                <a:gd name="T49" fmla="*/ 560 h 1077"/>
                <a:gd name="T50" fmla="*/ 492 w 757"/>
                <a:gd name="T51" fmla="*/ 583 h 1077"/>
                <a:gd name="T52" fmla="*/ 757 w 757"/>
                <a:gd name="T53" fmla="*/ 1077 h 1077"/>
                <a:gd name="T54" fmla="*/ 349 w 757"/>
                <a:gd name="T55" fmla="*/ 629 h 1077"/>
                <a:gd name="T56" fmla="*/ 125 w 757"/>
                <a:gd name="T57" fmla="*/ 521 h 1077"/>
                <a:gd name="T58" fmla="*/ 329 w 757"/>
                <a:gd name="T59" fmla="*/ 520 h 1077"/>
                <a:gd name="T60" fmla="*/ 386 w 757"/>
                <a:gd name="T61" fmla="*/ 514 h 1077"/>
                <a:gd name="T62" fmla="*/ 424 w 757"/>
                <a:gd name="T63" fmla="*/ 504 h 1077"/>
                <a:gd name="T64" fmla="*/ 445 w 757"/>
                <a:gd name="T65" fmla="*/ 497 h 1077"/>
                <a:gd name="T66" fmla="*/ 465 w 757"/>
                <a:gd name="T67" fmla="*/ 487 h 1077"/>
                <a:gd name="T68" fmla="*/ 483 w 757"/>
                <a:gd name="T69" fmla="*/ 476 h 1077"/>
                <a:gd name="T70" fmla="*/ 498 w 757"/>
                <a:gd name="T71" fmla="*/ 462 h 1077"/>
                <a:gd name="T72" fmla="*/ 512 w 757"/>
                <a:gd name="T73" fmla="*/ 447 h 1077"/>
                <a:gd name="T74" fmla="*/ 524 w 757"/>
                <a:gd name="T75" fmla="*/ 431 h 1077"/>
                <a:gd name="T76" fmla="*/ 533 w 757"/>
                <a:gd name="T77" fmla="*/ 413 h 1077"/>
                <a:gd name="T78" fmla="*/ 541 w 757"/>
                <a:gd name="T79" fmla="*/ 393 h 1077"/>
                <a:gd name="T80" fmla="*/ 547 w 757"/>
                <a:gd name="T81" fmla="*/ 371 h 1077"/>
                <a:gd name="T82" fmla="*/ 551 w 757"/>
                <a:gd name="T83" fmla="*/ 336 h 1077"/>
                <a:gd name="T84" fmla="*/ 551 w 757"/>
                <a:gd name="T85" fmla="*/ 285 h 1077"/>
                <a:gd name="T86" fmla="*/ 546 w 757"/>
                <a:gd name="T87" fmla="*/ 250 h 1077"/>
                <a:gd name="T88" fmla="*/ 541 w 757"/>
                <a:gd name="T89" fmla="*/ 229 h 1077"/>
                <a:gd name="T90" fmla="*/ 533 w 757"/>
                <a:gd name="T91" fmla="*/ 210 h 1077"/>
                <a:gd name="T92" fmla="*/ 522 w 757"/>
                <a:gd name="T93" fmla="*/ 193 h 1077"/>
                <a:gd name="T94" fmla="*/ 511 w 757"/>
                <a:gd name="T95" fmla="*/ 177 h 1077"/>
                <a:gd name="T96" fmla="*/ 497 w 757"/>
                <a:gd name="T97" fmla="*/ 163 h 1077"/>
                <a:gd name="T98" fmla="*/ 481 w 757"/>
                <a:gd name="T99" fmla="*/ 151 h 1077"/>
                <a:gd name="T100" fmla="*/ 463 w 757"/>
                <a:gd name="T101" fmla="*/ 141 h 1077"/>
                <a:gd name="T102" fmla="*/ 432 w 757"/>
                <a:gd name="T103" fmla="*/ 129 h 1077"/>
                <a:gd name="T104" fmla="*/ 381 w 757"/>
                <a:gd name="T105" fmla="*/ 117 h 1077"/>
                <a:gd name="T106" fmla="*/ 322 w 757"/>
                <a:gd name="T107" fmla="*/ 111 h 1077"/>
                <a:gd name="T108" fmla="*/ 125 w 757"/>
                <a:gd name="T109" fmla="*/ 109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7" h="1077">
                  <a:moveTo>
                    <a:pt x="125" y="629"/>
                  </a:moveTo>
                  <a:lnTo>
                    <a:pt x="125" y="1077"/>
                  </a:lnTo>
                  <a:lnTo>
                    <a:pt x="0" y="1077"/>
                  </a:lnTo>
                  <a:lnTo>
                    <a:pt x="0" y="0"/>
                  </a:lnTo>
                  <a:lnTo>
                    <a:pt x="295" y="0"/>
                  </a:lnTo>
                  <a:lnTo>
                    <a:pt x="319" y="1"/>
                  </a:lnTo>
                  <a:lnTo>
                    <a:pt x="343" y="1"/>
                  </a:lnTo>
                  <a:lnTo>
                    <a:pt x="365" y="3"/>
                  </a:lnTo>
                  <a:lnTo>
                    <a:pt x="387" y="5"/>
                  </a:lnTo>
                  <a:lnTo>
                    <a:pt x="409" y="7"/>
                  </a:lnTo>
                  <a:lnTo>
                    <a:pt x="429" y="10"/>
                  </a:lnTo>
                  <a:lnTo>
                    <a:pt x="448" y="15"/>
                  </a:lnTo>
                  <a:lnTo>
                    <a:pt x="467" y="19"/>
                  </a:lnTo>
                  <a:lnTo>
                    <a:pt x="485" y="24"/>
                  </a:lnTo>
                  <a:lnTo>
                    <a:pt x="502" y="30"/>
                  </a:lnTo>
                  <a:lnTo>
                    <a:pt x="518" y="36"/>
                  </a:lnTo>
                  <a:lnTo>
                    <a:pt x="533" y="42"/>
                  </a:lnTo>
                  <a:lnTo>
                    <a:pt x="548" y="50"/>
                  </a:lnTo>
                  <a:lnTo>
                    <a:pt x="562" y="58"/>
                  </a:lnTo>
                  <a:lnTo>
                    <a:pt x="576" y="67"/>
                  </a:lnTo>
                  <a:lnTo>
                    <a:pt x="587" y="76"/>
                  </a:lnTo>
                  <a:lnTo>
                    <a:pt x="599" y="86"/>
                  </a:lnTo>
                  <a:lnTo>
                    <a:pt x="610" y="97"/>
                  </a:lnTo>
                  <a:lnTo>
                    <a:pt x="619" y="107"/>
                  </a:lnTo>
                  <a:lnTo>
                    <a:pt x="629" y="119"/>
                  </a:lnTo>
                  <a:lnTo>
                    <a:pt x="637" y="131"/>
                  </a:lnTo>
                  <a:lnTo>
                    <a:pt x="645" y="144"/>
                  </a:lnTo>
                  <a:lnTo>
                    <a:pt x="652" y="157"/>
                  </a:lnTo>
                  <a:lnTo>
                    <a:pt x="659" y="171"/>
                  </a:lnTo>
                  <a:lnTo>
                    <a:pt x="664" y="186"/>
                  </a:lnTo>
                  <a:lnTo>
                    <a:pt x="668" y="201"/>
                  </a:lnTo>
                  <a:lnTo>
                    <a:pt x="672" y="217"/>
                  </a:lnTo>
                  <a:lnTo>
                    <a:pt x="676" y="233"/>
                  </a:lnTo>
                  <a:lnTo>
                    <a:pt x="679" y="250"/>
                  </a:lnTo>
                  <a:lnTo>
                    <a:pt x="681" y="267"/>
                  </a:lnTo>
                  <a:lnTo>
                    <a:pt x="682" y="285"/>
                  </a:lnTo>
                  <a:lnTo>
                    <a:pt x="682" y="304"/>
                  </a:lnTo>
                  <a:lnTo>
                    <a:pt x="681" y="331"/>
                  </a:lnTo>
                  <a:lnTo>
                    <a:pt x="679" y="355"/>
                  </a:lnTo>
                  <a:lnTo>
                    <a:pt x="674" y="380"/>
                  </a:lnTo>
                  <a:lnTo>
                    <a:pt x="668" y="402"/>
                  </a:lnTo>
                  <a:lnTo>
                    <a:pt x="661" y="425"/>
                  </a:lnTo>
                  <a:lnTo>
                    <a:pt x="651" y="445"/>
                  </a:lnTo>
                  <a:lnTo>
                    <a:pt x="640" y="465"/>
                  </a:lnTo>
                  <a:lnTo>
                    <a:pt x="628" y="483"/>
                  </a:lnTo>
                  <a:lnTo>
                    <a:pt x="614" y="501"/>
                  </a:lnTo>
                  <a:lnTo>
                    <a:pt x="598" y="517"/>
                  </a:lnTo>
                  <a:lnTo>
                    <a:pt x="580" y="532"/>
                  </a:lnTo>
                  <a:lnTo>
                    <a:pt x="561" y="547"/>
                  </a:lnTo>
                  <a:lnTo>
                    <a:pt x="539" y="560"/>
                  </a:lnTo>
                  <a:lnTo>
                    <a:pt x="516" y="573"/>
                  </a:lnTo>
                  <a:lnTo>
                    <a:pt x="492" y="583"/>
                  </a:lnTo>
                  <a:lnTo>
                    <a:pt x="465" y="593"/>
                  </a:lnTo>
                  <a:lnTo>
                    <a:pt x="757" y="1077"/>
                  </a:lnTo>
                  <a:lnTo>
                    <a:pt x="610" y="1077"/>
                  </a:lnTo>
                  <a:lnTo>
                    <a:pt x="349" y="629"/>
                  </a:lnTo>
                  <a:lnTo>
                    <a:pt x="125" y="629"/>
                  </a:lnTo>
                  <a:close/>
                  <a:moveTo>
                    <a:pt x="125" y="521"/>
                  </a:moveTo>
                  <a:lnTo>
                    <a:pt x="297" y="521"/>
                  </a:lnTo>
                  <a:lnTo>
                    <a:pt x="329" y="520"/>
                  </a:lnTo>
                  <a:lnTo>
                    <a:pt x="359" y="518"/>
                  </a:lnTo>
                  <a:lnTo>
                    <a:pt x="386" y="514"/>
                  </a:lnTo>
                  <a:lnTo>
                    <a:pt x="411" y="509"/>
                  </a:lnTo>
                  <a:lnTo>
                    <a:pt x="424" y="504"/>
                  </a:lnTo>
                  <a:lnTo>
                    <a:pt x="434" y="501"/>
                  </a:lnTo>
                  <a:lnTo>
                    <a:pt x="445" y="497"/>
                  </a:lnTo>
                  <a:lnTo>
                    <a:pt x="455" y="492"/>
                  </a:lnTo>
                  <a:lnTo>
                    <a:pt x="465" y="487"/>
                  </a:lnTo>
                  <a:lnTo>
                    <a:pt x="475" y="481"/>
                  </a:lnTo>
                  <a:lnTo>
                    <a:pt x="483" y="476"/>
                  </a:lnTo>
                  <a:lnTo>
                    <a:pt x="491" y="469"/>
                  </a:lnTo>
                  <a:lnTo>
                    <a:pt x="498" y="462"/>
                  </a:lnTo>
                  <a:lnTo>
                    <a:pt x="505" y="455"/>
                  </a:lnTo>
                  <a:lnTo>
                    <a:pt x="512" y="447"/>
                  </a:lnTo>
                  <a:lnTo>
                    <a:pt x="518" y="440"/>
                  </a:lnTo>
                  <a:lnTo>
                    <a:pt x="524" y="431"/>
                  </a:lnTo>
                  <a:lnTo>
                    <a:pt x="529" y="422"/>
                  </a:lnTo>
                  <a:lnTo>
                    <a:pt x="533" y="413"/>
                  </a:lnTo>
                  <a:lnTo>
                    <a:pt x="537" y="403"/>
                  </a:lnTo>
                  <a:lnTo>
                    <a:pt x="541" y="393"/>
                  </a:lnTo>
                  <a:lnTo>
                    <a:pt x="544" y="382"/>
                  </a:lnTo>
                  <a:lnTo>
                    <a:pt x="547" y="371"/>
                  </a:lnTo>
                  <a:lnTo>
                    <a:pt x="549" y="361"/>
                  </a:lnTo>
                  <a:lnTo>
                    <a:pt x="551" y="336"/>
                  </a:lnTo>
                  <a:lnTo>
                    <a:pt x="552" y="311"/>
                  </a:lnTo>
                  <a:lnTo>
                    <a:pt x="551" y="285"/>
                  </a:lnTo>
                  <a:lnTo>
                    <a:pt x="549" y="262"/>
                  </a:lnTo>
                  <a:lnTo>
                    <a:pt x="546" y="250"/>
                  </a:lnTo>
                  <a:lnTo>
                    <a:pt x="544" y="239"/>
                  </a:lnTo>
                  <a:lnTo>
                    <a:pt x="541" y="229"/>
                  </a:lnTo>
                  <a:lnTo>
                    <a:pt x="536" y="219"/>
                  </a:lnTo>
                  <a:lnTo>
                    <a:pt x="533" y="210"/>
                  </a:lnTo>
                  <a:lnTo>
                    <a:pt x="528" y="201"/>
                  </a:lnTo>
                  <a:lnTo>
                    <a:pt x="522" y="193"/>
                  </a:lnTo>
                  <a:lnTo>
                    <a:pt x="517" y="184"/>
                  </a:lnTo>
                  <a:lnTo>
                    <a:pt x="511" y="177"/>
                  </a:lnTo>
                  <a:lnTo>
                    <a:pt x="504" y="170"/>
                  </a:lnTo>
                  <a:lnTo>
                    <a:pt x="497" y="163"/>
                  </a:lnTo>
                  <a:lnTo>
                    <a:pt x="489" y="157"/>
                  </a:lnTo>
                  <a:lnTo>
                    <a:pt x="481" y="151"/>
                  </a:lnTo>
                  <a:lnTo>
                    <a:pt x="472" y="146"/>
                  </a:lnTo>
                  <a:lnTo>
                    <a:pt x="463" y="141"/>
                  </a:lnTo>
                  <a:lnTo>
                    <a:pt x="453" y="136"/>
                  </a:lnTo>
                  <a:lnTo>
                    <a:pt x="432" y="129"/>
                  </a:lnTo>
                  <a:lnTo>
                    <a:pt x="408" y="121"/>
                  </a:lnTo>
                  <a:lnTo>
                    <a:pt x="381" y="117"/>
                  </a:lnTo>
                  <a:lnTo>
                    <a:pt x="352" y="113"/>
                  </a:lnTo>
                  <a:lnTo>
                    <a:pt x="322" y="111"/>
                  </a:lnTo>
                  <a:lnTo>
                    <a:pt x="288" y="109"/>
                  </a:lnTo>
                  <a:lnTo>
                    <a:pt x="125" y="109"/>
                  </a:lnTo>
                  <a:lnTo>
                    <a:pt x="125" y="521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1C8E454B-D051-4FAE-A257-81B30CE1EA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8" y="3573463"/>
              <a:ext cx="303213" cy="342900"/>
            </a:xfrm>
            <a:custGeom>
              <a:avLst/>
              <a:gdLst>
                <a:gd name="T0" fmla="*/ 824 w 954"/>
                <a:gd name="T1" fmla="*/ 1081 h 1081"/>
                <a:gd name="T2" fmla="*/ 690 w 954"/>
                <a:gd name="T3" fmla="*/ 738 h 1081"/>
                <a:gd name="T4" fmla="*/ 259 w 954"/>
                <a:gd name="T5" fmla="*/ 738 h 1081"/>
                <a:gd name="T6" fmla="*/ 126 w 954"/>
                <a:gd name="T7" fmla="*/ 1081 h 1081"/>
                <a:gd name="T8" fmla="*/ 0 w 954"/>
                <a:gd name="T9" fmla="*/ 1081 h 1081"/>
                <a:gd name="T10" fmla="*/ 425 w 954"/>
                <a:gd name="T11" fmla="*/ 0 h 1081"/>
                <a:gd name="T12" fmla="*/ 530 w 954"/>
                <a:gd name="T13" fmla="*/ 0 h 1081"/>
                <a:gd name="T14" fmla="*/ 954 w 954"/>
                <a:gd name="T15" fmla="*/ 1081 h 1081"/>
                <a:gd name="T16" fmla="*/ 824 w 954"/>
                <a:gd name="T17" fmla="*/ 1081 h 1081"/>
                <a:gd name="T18" fmla="*/ 652 w 954"/>
                <a:gd name="T19" fmla="*/ 626 h 1081"/>
                <a:gd name="T20" fmla="*/ 526 w 954"/>
                <a:gd name="T21" fmla="*/ 292 h 1081"/>
                <a:gd name="T22" fmla="*/ 514 w 954"/>
                <a:gd name="T23" fmla="*/ 258 h 1081"/>
                <a:gd name="T24" fmla="*/ 502 w 954"/>
                <a:gd name="T25" fmla="*/ 222 h 1081"/>
                <a:gd name="T26" fmla="*/ 489 w 954"/>
                <a:gd name="T27" fmla="*/ 181 h 1081"/>
                <a:gd name="T28" fmla="*/ 476 w 954"/>
                <a:gd name="T29" fmla="*/ 137 h 1081"/>
                <a:gd name="T30" fmla="*/ 468 w 954"/>
                <a:gd name="T31" fmla="*/ 173 h 1081"/>
                <a:gd name="T32" fmla="*/ 457 w 954"/>
                <a:gd name="T33" fmla="*/ 211 h 1081"/>
                <a:gd name="T34" fmla="*/ 444 w 954"/>
                <a:gd name="T35" fmla="*/ 251 h 1081"/>
                <a:gd name="T36" fmla="*/ 429 w 954"/>
                <a:gd name="T37" fmla="*/ 292 h 1081"/>
                <a:gd name="T38" fmla="*/ 303 w 954"/>
                <a:gd name="T39" fmla="*/ 626 h 1081"/>
                <a:gd name="T40" fmla="*/ 652 w 954"/>
                <a:gd name="T41" fmla="*/ 626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4" h="1081">
                  <a:moveTo>
                    <a:pt x="824" y="1081"/>
                  </a:moveTo>
                  <a:lnTo>
                    <a:pt x="690" y="738"/>
                  </a:lnTo>
                  <a:lnTo>
                    <a:pt x="259" y="738"/>
                  </a:lnTo>
                  <a:lnTo>
                    <a:pt x="126" y="1081"/>
                  </a:lnTo>
                  <a:lnTo>
                    <a:pt x="0" y="1081"/>
                  </a:lnTo>
                  <a:lnTo>
                    <a:pt x="425" y="0"/>
                  </a:lnTo>
                  <a:lnTo>
                    <a:pt x="530" y="0"/>
                  </a:lnTo>
                  <a:lnTo>
                    <a:pt x="954" y="1081"/>
                  </a:lnTo>
                  <a:lnTo>
                    <a:pt x="824" y="1081"/>
                  </a:lnTo>
                  <a:close/>
                  <a:moveTo>
                    <a:pt x="652" y="626"/>
                  </a:moveTo>
                  <a:lnTo>
                    <a:pt x="526" y="292"/>
                  </a:lnTo>
                  <a:lnTo>
                    <a:pt x="514" y="258"/>
                  </a:lnTo>
                  <a:lnTo>
                    <a:pt x="502" y="222"/>
                  </a:lnTo>
                  <a:lnTo>
                    <a:pt x="489" y="181"/>
                  </a:lnTo>
                  <a:lnTo>
                    <a:pt x="476" y="137"/>
                  </a:lnTo>
                  <a:lnTo>
                    <a:pt x="468" y="173"/>
                  </a:lnTo>
                  <a:lnTo>
                    <a:pt x="457" y="211"/>
                  </a:lnTo>
                  <a:lnTo>
                    <a:pt x="444" y="251"/>
                  </a:lnTo>
                  <a:lnTo>
                    <a:pt x="429" y="292"/>
                  </a:lnTo>
                  <a:lnTo>
                    <a:pt x="303" y="626"/>
                  </a:lnTo>
                  <a:lnTo>
                    <a:pt x="652" y="626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DFC4E409-F780-4F23-9F2F-0B0DEA6A2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6" y="3575051"/>
              <a:ext cx="255588" cy="341313"/>
            </a:xfrm>
            <a:custGeom>
              <a:avLst/>
              <a:gdLst>
                <a:gd name="T0" fmla="*/ 465 w 806"/>
                <a:gd name="T1" fmla="*/ 1077 h 1077"/>
                <a:gd name="T2" fmla="*/ 340 w 806"/>
                <a:gd name="T3" fmla="*/ 1077 h 1077"/>
                <a:gd name="T4" fmla="*/ 340 w 806"/>
                <a:gd name="T5" fmla="*/ 112 h 1077"/>
                <a:gd name="T6" fmla="*/ 0 w 806"/>
                <a:gd name="T7" fmla="*/ 112 h 1077"/>
                <a:gd name="T8" fmla="*/ 0 w 806"/>
                <a:gd name="T9" fmla="*/ 0 h 1077"/>
                <a:gd name="T10" fmla="*/ 806 w 806"/>
                <a:gd name="T11" fmla="*/ 0 h 1077"/>
                <a:gd name="T12" fmla="*/ 806 w 806"/>
                <a:gd name="T13" fmla="*/ 112 h 1077"/>
                <a:gd name="T14" fmla="*/ 465 w 806"/>
                <a:gd name="T15" fmla="*/ 112 h 1077"/>
                <a:gd name="T16" fmla="*/ 465 w 806"/>
                <a:gd name="T17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6" h="1077">
                  <a:moveTo>
                    <a:pt x="465" y="1077"/>
                  </a:moveTo>
                  <a:lnTo>
                    <a:pt x="340" y="1077"/>
                  </a:lnTo>
                  <a:lnTo>
                    <a:pt x="340" y="112"/>
                  </a:lnTo>
                  <a:lnTo>
                    <a:pt x="0" y="112"/>
                  </a:lnTo>
                  <a:lnTo>
                    <a:pt x="0" y="0"/>
                  </a:lnTo>
                  <a:lnTo>
                    <a:pt x="806" y="0"/>
                  </a:lnTo>
                  <a:lnTo>
                    <a:pt x="806" y="112"/>
                  </a:lnTo>
                  <a:lnTo>
                    <a:pt x="465" y="112"/>
                  </a:lnTo>
                  <a:lnTo>
                    <a:pt x="465" y="1077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F28CDBCE-18B7-40DC-90CA-84FF97DCC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9876" y="3568701"/>
              <a:ext cx="314325" cy="352425"/>
            </a:xfrm>
            <a:custGeom>
              <a:avLst/>
              <a:gdLst>
                <a:gd name="T0" fmla="*/ 982 w 989"/>
                <a:gd name="T1" fmla="*/ 677 h 1109"/>
                <a:gd name="T2" fmla="*/ 949 w 989"/>
                <a:gd name="T3" fmla="*/ 810 h 1109"/>
                <a:gd name="T4" fmla="*/ 889 w 989"/>
                <a:gd name="T5" fmla="*/ 922 h 1109"/>
                <a:gd name="T6" fmla="*/ 806 w 989"/>
                <a:gd name="T7" fmla="*/ 1011 h 1109"/>
                <a:gd name="T8" fmla="*/ 703 w 989"/>
                <a:gd name="T9" fmla="*/ 1072 h 1109"/>
                <a:gd name="T10" fmla="*/ 580 w 989"/>
                <a:gd name="T11" fmla="*/ 1104 h 1109"/>
                <a:gd name="T12" fmla="*/ 438 w 989"/>
                <a:gd name="T13" fmla="*/ 1107 h 1109"/>
                <a:gd name="T14" fmla="*/ 309 w 989"/>
                <a:gd name="T15" fmla="*/ 1080 h 1109"/>
                <a:gd name="T16" fmla="*/ 200 w 989"/>
                <a:gd name="T17" fmla="*/ 1027 h 1109"/>
                <a:gd name="T18" fmla="*/ 114 w 989"/>
                <a:gd name="T19" fmla="*/ 944 h 1109"/>
                <a:gd name="T20" fmla="*/ 50 w 989"/>
                <a:gd name="T21" fmla="*/ 838 h 1109"/>
                <a:gd name="T22" fmla="*/ 13 w 989"/>
                <a:gd name="T23" fmla="*/ 707 h 1109"/>
                <a:gd name="T24" fmla="*/ 0 w 989"/>
                <a:gd name="T25" fmla="*/ 552 h 1109"/>
                <a:gd name="T26" fmla="*/ 13 w 989"/>
                <a:gd name="T27" fmla="*/ 400 h 1109"/>
                <a:gd name="T28" fmla="*/ 50 w 989"/>
                <a:gd name="T29" fmla="*/ 270 h 1109"/>
                <a:gd name="T30" fmla="*/ 114 w 989"/>
                <a:gd name="T31" fmla="*/ 164 h 1109"/>
                <a:gd name="T32" fmla="*/ 201 w 989"/>
                <a:gd name="T33" fmla="*/ 82 h 1109"/>
                <a:gd name="T34" fmla="*/ 310 w 989"/>
                <a:gd name="T35" fmla="*/ 27 h 1109"/>
                <a:gd name="T36" fmla="*/ 440 w 989"/>
                <a:gd name="T37" fmla="*/ 2 h 1109"/>
                <a:gd name="T38" fmla="*/ 581 w 989"/>
                <a:gd name="T39" fmla="*/ 5 h 1109"/>
                <a:gd name="T40" fmla="*/ 704 w 989"/>
                <a:gd name="T41" fmla="*/ 37 h 1109"/>
                <a:gd name="T42" fmla="*/ 807 w 989"/>
                <a:gd name="T43" fmla="*/ 98 h 1109"/>
                <a:gd name="T44" fmla="*/ 890 w 989"/>
                <a:gd name="T45" fmla="*/ 186 h 1109"/>
                <a:gd name="T46" fmla="*/ 949 w 989"/>
                <a:gd name="T47" fmla="*/ 298 h 1109"/>
                <a:gd name="T48" fmla="*/ 982 w 989"/>
                <a:gd name="T49" fmla="*/ 432 h 1109"/>
                <a:gd name="T50" fmla="*/ 133 w 989"/>
                <a:gd name="T51" fmla="*/ 554 h 1109"/>
                <a:gd name="T52" fmla="*/ 142 w 989"/>
                <a:gd name="T53" fmla="*/ 680 h 1109"/>
                <a:gd name="T54" fmla="*/ 169 w 989"/>
                <a:gd name="T55" fmla="*/ 787 h 1109"/>
                <a:gd name="T56" fmla="*/ 214 w 989"/>
                <a:gd name="T57" fmla="*/ 872 h 1109"/>
                <a:gd name="T58" fmla="*/ 278 w 989"/>
                <a:gd name="T59" fmla="*/ 936 h 1109"/>
                <a:gd name="T60" fmla="*/ 357 w 989"/>
                <a:gd name="T61" fmla="*/ 977 h 1109"/>
                <a:gd name="T62" fmla="*/ 453 w 989"/>
                <a:gd name="T63" fmla="*/ 997 h 1109"/>
                <a:gd name="T64" fmla="*/ 560 w 989"/>
                <a:gd name="T65" fmla="*/ 995 h 1109"/>
                <a:gd name="T66" fmla="*/ 653 w 989"/>
                <a:gd name="T67" fmla="*/ 971 h 1109"/>
                <a:gd name="T68" fmla="*/ 729 w 989"/>
                <a:gd name="T69" fmla="*/ 925 h 1109"/>
                <a:gd name="T70" fmla="*/ 787 w 989"/>
                <a:gd name="T71" fmla="*/ 857 h 1109"/>
                <a:gd name="T72" fmla="*/ 829 w 989"/>
                <a:gd name="T73" fmla="*/ 767 h 1109"/>
                <a:gd name="T74" fmla="*/ 851 w 989"/>
                <a:gd name="T75" fmla="*/ 658 h 1109"/>
                <a:gd name="T76" fmla="*/ 856 w 989"/>
                <a:gd name="T77" fmla="*/ 528 h 1109"/>
                <a:gd name="T78" fmla="*/ 845 w 989"/>
                <a:gd name="T79" fmla="*/ 405 h 1109"/>
                <a:gd name="T80" fmla="*/ 814 w 989"/>
                <a:gd name="T81" fmla="*/ 305 h 1109"/>
                <a:gd name="T82" fmla="*/ 766 w 989"/>
                <a:gd name="T83" fmla="*/ 224 h 1109"/>
                <a:gd name="T84" fmla="*/ 701 w 989"/>
                <a:gd name="T85" fmla="*/ 165 h 1109"/>
                <a:gd name="T86" fmla="*/ 619 w 989"/>
                <a:gd name="T87" fmla="*/ 128 h 1109"/>
                <a:gd name="T88" fmla="*/ 519 w 989"/>
                <a:gd name="T89" fmla="*/ 113 h 1109"/>
                <a:gd name="T90" fmla="*/ 414 w 989"/>
                <a:gd name="T91" fmla="*/ 119 h 1109"/>
                <a:gd name="T92" fmla="*/ 324 w 989"/>
                <a:gd name="T93" fmla="*/ 148 h 1109"/>
                <a:gd name="T94" fmla="*/ 250 w 989"/>
                <a:gd name="T95" fmla="*/ 199 h 1109"/>
                <a:gd name="T96" fmla="*/ 194 w 989"/>
                <a:gd name="T97" fmla="*/ 271 h 1109"/>
                <a:gd name="T98" fmla="*/ 156 w 989"/>
                <a:gd name="T99" fmla="*/ 364 h 1109"/>
                <a:gd name="T100" fmla="*/ 137 w 989"/>
                <a:gd name="T101" fmla="*/ 47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9" h="1109">
                  <a:moveTo>
                    <a:pt x="989" y="554"/>
                  </a:moveTo>
                  <a:lnTo>
                    <a:pt x="989" y="586"/>
                  </a:lnTo>
                  <a:lnTo>
                    <a:pt x="987" y="617"/>
                  </a:lnTo>
                  <a:lnTo>
                    <a:pt x="985" y="647"/>
                  </a:lnTo>
                  <a:lnTo>
                    <a:pt x="982" y="677"/>
                  </a:lnTo>
                  <a:lnTo>
                    <a:pt x="976" y="705"/>
                  </a:lnTo>
                  <a:lnTo>
                    <a:pt x="971" y="732"/>
                  </a:lnTo>
                  <a:lnTo>
                    <a:pt x="965" y="759"/>
                  </a:lnTo>
                  <a:lnTo>
                    <a:pt x="957" y="785"/>
                  </a:lnTo>
                  <a:lnTo>
                    <a:pt x="949" y="810"/>
                  </a:lnTo>
                  <a:lnTo>
                    <a:pt x="938" y="834"/>
                  </a:lnTo>
                  <a:lnTo>
                    <a:pt x="927" y="857"/>
                  </a:lnTo>
                  <a:lnTo>
                    <a:pt x="916" y="880"/>
                  </a:lnTo>
                  <a:lnTo>
                    <a:pt x="903" y="902"/>
                  </a:lnTo>
                  <a:lnTo>
                    <a:pt x="889" y="922"/>
                  </a:lnTo>
                  <a:lnTo>
                    <a:pt x="874" y="942"/>
                  </a:lnTo>
                  <a:lnTo>
                    <a:pt x="859" y="961"/>
                  </a:lnTo>
                  <a:lnTo>
                    <a:pt x="842" y="978"/>
                  </a:lnTo>
                  <a:lnTo>
                    <a:pt x="824" y="995"/>
                  </a:lnTo>
                  <a:lnTo>
                    <a:pt x="806" y="1011"/>
                  </a:lnTo>
                  <a:lnTo>
                    <a:pt x="787" y="1025"/>
                  </a:lnTo>
                  <a:lnTo>
                    <a:pt x="767" y="1039"/>
                  </a:lnTo>
                  <a:lnTo>
                    <a:pt x="747" y="1051"/>
                  </a:lnTo>
                  <a:lnTo>
                    <a:pt x="725" y="1062"/>
                  </a:lnTo>
                  <a:lnTo>
                    <a:pt x="703" y="1072"/>
                  </a:lnTo>
                  <a:lnTo>
                    <a:pt x="680" y="1080"/>
                  </a:lnTo>
                  <a:lnTo>
                    <a:pt x="656" y="1088"/>
                  </a:lnTo>
                  <a:lnTo>
                    <a:pt x="631" y="1094"/>
                  </a:lnTo>
                  <a:lnTo>
                    <a:pt x="605" y="1100"/>
                  </a:lnTo>
                  <a:lnTo>
                    <a:pt x="580" y="1104"/>
                  </a:lnTo>
                  <a:lnTo>
                    <a:pt x="552" y="1106"/>
                  </a:lnTo>
                  <a:lnTo>
                    <a:pt x="525" y="1108"/>
                  </a:lnTo>
                  <a:lnTo>
                    <a:pt x="496" y="1109"/>
                  </a:lnTo>
                  <a:lnTo>
                    <a:pt x="467" y="1108"/>
                  </a:lnTo>
                  <a:lnTo>
                    <a:pt x="438" y="1107"/>
                  </a:lnTo>
                  <a:lnTo>
                    <a:pt x="411" y="1104"/>
                  </a:lnTo>
                  <a:lnTo>
                    <a:pt x="384" y="1100"/>
                  </a:lnTo>
                  <a:lnTo>
                    <a:pt x="358" y="1094"/>
                  </a:lnTo>
                  <a:lnTo>
                    <a:pt x="333" y="1088"/>
                  </a:lnTo>
                  <a:lnTo>
                    <a:pt x="309" y="1080"/>
                  </a:lnTo>
                  <a:lnTo>
                    <a:pt x="285" y="1072"/>
                  </a:lnTo>
                  <a:lnTo>
                    <a:pt x="263" y="1062"/>
                  </a:lnTo>
                  <a:lnTo>
                    <a:pt x="242" y="1052"/>
                  </a:lnTo>
                  <a:lnTo>
                    <a:pt x="221" y="1040"/>
                  </a:lnTo>
                  <a:lnTo>
                    <a:pt x="200" y="1027"/>
                  </a:lnTo>
                  <a:lnTo>
                    <a:pt x="181" y="1012"/>
                  </a:lnTo>
                  <a:lnTo>
                    <a:pt x="163" y="997"/>
                  </a:lnTo>
                  <a:lnTo>
                    <a:pt x="146" y="980"/>
                  </a:lnTo>
                  <a:lnTo>
                    <a:pt x="129" y="963"/>
                  </a:lnTo>
                  <a:lnTo>
                    <a:pt x="114" y="944"/>
                  </a:lnTo>
                  <a:lnTo>
                    <a:pt x="99" y="925"/>
                  </a:lnTo>
                  <a:lnTo>
                    <a:pt x="85" y="905"/>
                  </a:lnTo>
                  <a:lnTo>
                    <a:pt x="73" y="883"/>
                  </a:lnTo>
                  <a:lnTo>
                    <a:pt x="61" y="861"/>
                  </a:lnTo>
                  <a:lnTo>
                    <a:pt x="50" y="838"/>
                  </a:lnTo>
                  <a:lnTo>
                    <a:pt x="41" y="813"/>
                  </a:lnTo>
                  <a:lnTo>
                    <a:pt x="32" y="788"/>
                  </a:lnTo>
                  <a:lnTo>
                    <a:pt x="25" y="762"/>
                  </a:lnTo>
                  <a:lnTo>
                    <a:pt x="19" y="734"/>
                  </a:lnTo>
                  <a:lnTo>
                    <a:pt x="13" y="707"/>
                  </a:lnTo>
                  <a:lnTo>
                    <a:pt x="8" y="678"/>
                  </a:lnTo>
                  <a:lnTo>
                    <a:pt x="5" y="648"/>
                  </a:lnTo>
                  <a:lnTo>
                    <a:pt x="3" y="617"/>
                  </a:lnTo>
                  <a:lnTo>
                    <a:pt x="0" y="585"/>
                  </a:lnTo>
                  <a:lnTo>
                    <a:pt x="0" y="552"/>
                  </a:lnTo>
                  <a:lnTo>
                    <a:pt x="0" y="520"/>
                  </a:lnTo>
                  <a:lnTo>
                    <a:pt x="3" y="488"/>
                  </a:lnTo>
                  <a:lnTo>
                    <a:pt x="5" y="459"/>
                  </a:lnTo>
                  <a:lnTo>
                    <a:pt x="8" y="429"/>
                  </a:lnTo>
                  <a:lnTo>
                    <a:pt x="13" y="400"/>
                  </a:lnTo>
                  <a:lnTo>
                    <a:pt x="19" y="372"/>
                  </a:lnTo>
                  <a:lnTo>
                    <a:pt x="25" y="345"/>
                  </a:lnTo>
                  <a:lnTo>
                    <a:pt x="32" y="319"/>
                  </a:lnTo>
                  <a:lnTo>
                    <a:pt x="41" y="295"/>
                  </a:lnTo>
                  <a:lnTo>
                    <a:pt x="50" y="270"/>
                  </a:lnTo>
                  <a:lnTo>
                    <a:pt x="61" y="247"/>
                  </a:lnTo>
                  <a:lnTo>
                    <a:pt x="73" y="224"/>
                  </a:lnTo>
                  <a:lnTo>
                    <a:pt x="85" y="203"/>
                  </a:lnTo>
                  <a:lnTo>
                    <a:pt x="99" y="183"/>
                  </a:lnTo>
                  <a:lnTo>
                    <a:pt x="114" y="164"/>
                  </a:lnTo>
                  <a:lnTo>
                    <a:pt x="130" y="145"/>
                  </a:lnTo>
                  <a:lnTo>
                    <a:pt x="146" y="128"/>
                  </a:lnTo>
                  <a:lnTo>
                    <a:pt x="164" y="110"/>
                  </a:lnTo>
                  <a:lnTo>
                    <a:pt x="182" y="96"/>
                  </a:lnTo>
                  <a:lnTo>
                    <a:pt x="201" y="82"/>
                  </a:lnTo>
                  <a:lnTo>
                    <a:pt x="222" y="69"/>
                  </a:lnTo>
                  <a:lnTo>
                    <a:pt x="242" y="56"/>
                  </a:lnTo>
                  <a:lnTo>
                    <a:pt x="264" y="46"/>
                  </a:lnTo>
                  <a:lnTo>
                    <a:pt x="286" y="36"/>
                  </a:lnTo>
                  <a:lnTo>
                    <a:pt x="310" y="27"/>
                  </a:lnTo>
                  <a:lnTo>
                    <a:pt x="334" y="20"/>
                  </a:lnTo>
                  <a:lnTo>
                    <a:pt x="360" y="15"/>
                  </a:lnTo>
                  <a:lnTo>
                    <a:pt x="385" y="9"/>
                  </a:lnTo>
                  <a:lnTo>
                    <a:pt x="412" y="5"/>
                  </a:lnTo>
                  <a:lnTo>
                    <a:pt x="440" y="2"/>
                  </a:lnTo>
                  <a:lnTo>
                    <a:pt x="468" y="1"/>
                  </a:lnTo>
                  <a:lnTo>
                    <a:pt x="498" y="0"/>
                  </a:lnTo>
                  <a:lnTo>
                    <a:pt x="526" y="1"/>
                  </a:lnTo>
                  <a:lnTo>
                    <a:pt x="554" y="2"/>
                  </a:lnTo>
                  <a:lnTo>
                    <a:pt x="581" y="5"/>
                  </a:lnTo>
                  <a:lnTo>
                    <a:pt x="607" y="9"/>
                  </a:lnTo>
                  <a:lnTo>
                    <a:pt x="632" y="15"/>
                  </a:lnTo>
                  <a:lnTo>
                    <a:pt x="657" y="21"/>
                  </a:lnTo>
                  <a:lnTo>
                    <a:pt x="681" y="29"/>
                  </a:lnTo>
                  <a:lnTo>
                    <a:pt x="704" y="37"/>
                  </a:lnTo>
                  <a:lnTo>
                    <a:pt x="725" y="47"/>
                  </a:lnTo>
                  <a:lnTo>
                    <a:pt x="748" y="57"/>
                  </a:lnTo>
                  <a:lnTo>
                    <a:pt x="768" y="70"/>
                  </a:lnTo>
                  <a:lnTo>
                    <a:pt x="788" y="83"/>
                  </a:lnTo>
                  <a:lnTo>
                    <a:pt x="807" y="98"/>
                  </a:lnTo>
                  <a:lnTo>
                    <a:pt x="825" y="113"/>
                  </a:lnTo>
                  <a:lnTo>
                    <a:pt x="842" y="130"/>
                  </a:lnTo>
                  <a:lnTo>
                    <a:pt x="859" y="148"/>
                  </a:lnTo>
                  <a:lnTo>
                    <a:pt x="875" y="166"/>
                  </a:lnTo>
                  <a:lnTo>
                    <a:pt x="890" y="186"/>
                  </a:lnTo>
                  <a:lnTo>
                    <a:pt x="904" y="206"/>
                  </a:lnTo>
                  <a:lnTo>
                    <a:pt x="916" y="229"/>
                  </a:lnTo>
                  <a:lnTo>
                    <a:pt x="927" y="250"/>
                  </a:lnTo>
                  <a:lnTo>
                    <a:pt x="939" y="273"/>
                  </a:lnTo>
                  <a:lnTo>
                    <a:pt x="949" y="298"/>
                  </a:lnTo>
                  <a:lnTo>
                    <a:pt x="957" y="322"/>
                  </a:lnTo>
                  <a:lnTo>
                    <a:pt x="965" y="349"/>
                  </a:lnTo>
                  <a:lnTo>
                    <a:pt x="971" y="376"/>
                  </a:lnTo>
                  <a:lnTo>
                    <a:pt x="976" y="403"/>
                  </a:lnTo>
                  <a:lnTo>
                    <a:pt x="982" y="432"/>
                  </a:lnTo>
                  <a:lnTo>
                    <a:pt x="985" y="461"/>
                  </a:lnTo>
                  <a:lnTo>
                    <a:pt x="987" y="491"/>
                  </a:lnTo>
                  <a:lnTo>
                    <a:pt x="989" y="523"/>
                  </a:lnTo>
                  <a:lnTo>
                    <a:pt x="989" y="554"/>
                  </a:lnTo>
                  <a:close/>
                  <a:moveTo>
                    <a:pt x="133" y="554"/>
                  </a:moveTo>
                  <a:lnTo>
                    <a:pt x="133" y="581"/>
                  </a:lnTo>
                  <a:lnTo>
                    <a:pt x="134" y="608"/>
                  </a:lnTo>
                  <a:lnTo>
                    <a:pt x="137" y="632"/>
                  </a:lnTo>
                  <a:lnTo>
                    <a:pt x="139" y="657"/>
                  </a:lnTo>
                  <a:lnTo>
                    <a:pt x="142" y="680"/>
                  </a:lnTo>
                  <a:lnTo>
                    <a:pt x="146" y="704"/>
                  </a:lnTo>
                  <a:lnTo>
                    <a:pt x="150" y="726"/>
                  </a:lnTo>
                  <a:lnTo>
                    <a:pt x="156" y="746"/>
                  </a:lnTo>
                  <a:lnTo>
                    <a:pt x="162" y="766"/>
                  </a:lnTo>
                  <a:lnTo>
                    <a:pt x="169" y="787"/>
                  </a:lnTo>
                  <a:lnTo>
                    <a:pt x="177" y="805"/>
                  </a:lnTo>
                  <a:lnTo>
                    <a:pt x="185" y="823"/>
                  </a:lnTo>
                  <a:lnTo>
                    <a:pt x="194" y="840"/>
                  </a:lnTo>
                  <a:lnTo>
                    <a:pt x="204" y="856"/>
                  </a:lnTo>
                  <a:lnTo>
                    <a:pt x="214" y="872"/>
                  </a:lnTo>
                  <a:lnTo>
                    <a:pt x="226" y="886"/>
                  </a:lnTo>
                  <a:lnTo>
                    <a:pt x="238" y="899"/>
                  </a:lnTo>
                  <a:lnTo>
                    <a:pt x="250" y="912"/>
                  </a:lnTo>
                  <a:lnTo>
                    <a:pt x="263" y="924"/>
                  </a:lnTo>
                  <a:lnTo>
                    <a:pt x="278" y="936"/>
                  </a:lnTo>
                  <a:lnTo>
                    <a:pt x="292" y="945"/>
                  </a:lnTo>
                  <a:lnTo>
                    <a:pt x="308" y="955"/>
                  </a:lnTo>
                  <a:lnTo>
                    <a:pt x="324" y="963"/>
                  </a:lnTo>
                  <a:lnTo>
                    <a:pt x="340" y="971"/>
                  </a:lnTo>
                  <a:lnTo>
                    <a:pt x="357" y="977"/>
                  </a:lnTo>
                  <a:lnTo>
                    <a:pt x="375" y="984"/>
                  </a:lnTo>
                  <a:lnTo>
                    <a:pt x="394" y="988"/>
                  </a:lnTo>
                  <a:lnTo>
                    <a:pt x="413" y="992"/>
                  </a:lnTo>
                  <a:lnTo>
                    <a:pt x="432" y="995"/>
                  </a:lnTo>
                  <a:lnTo>
                    <a:pt x="453" y="997"/>
                  </a:lnTo>
                  <a:lnTo>
                    <a:pt x="475" y="998"/>
                  </a:lnTo>
                  <a:lnTo>
                    <a:pt x="496" y="998"/>
                  </a:lnTo>
                  <a:lnTo>
                    <a:pt x="518" y="998"/>
                  </a:lnTo>
                  <a:lnTo>
                    <a:pt x="539" y="997"/>
                  </a:lnTo>
                  <a:lnTo>
                    <a:pt x="560" y="995"/>
                  </a:lnTo>
                  <a:lnTo>
                    <a:pt x="580" y="992"/>
                  </a:lnTo>
                  <a:lnTo>
                    <a:pt x="599" y="988"/>
                  </a:lnTo>
                  <a:lnTo>
                    <a:pt x="618" y="984"/>
                  </a:lnTo>
                  <a:lnTo>
                    <a:pt x="635" y="977"/>
                  </a:lnTo>
                  <a:lnTo>
                    <a:pt x="653" y="971"/>
                  </a:lnTo>
                  <a:lnTo>
                    <a:pt x="669" y="963"/>
                  </a:lnTo>
                  <a:lnTo>
                    <a:pt x="685" y="955"/>
                  </a:lnTo>
                  <a:lnTo>
                    <a:pt x="700" y="946"/>
                  </a:lnTo>
                  <a:lnTo>
                    <a:pt x="715" y="936"/>
                  </a:lnTo>
                  <a:lnTo>
                    <a:pt x="729" y="925"/>
                  </a:lnTo>
                  <a:lnTo>
                    <a:pt x="741" y="912"/>
                  </a:lnTo>
                  <a:lnTo>
                    <a:pt x="754" y="900"/>
                  </a:lnTo>
                  <a:lnTo>
                    <a:pt x="766" y="887"/>
                  </a:lnTo>
                  <a:lnTo>
                    <a:pt x="777" y="872"/>
                  </a:lnTo>
                  <a:lnTo>
                    <a:pt x="787" y="857"/>
                  </a:lnTo>
                  <a:lnTo>
                    <a:pt x="797" y="840"/>
                  </a:lnTo>
                  <a:lnTo>
                    <a:pt x="806" y="823"/>
                  </a:lnTo>
                  <a:lnTo>
                    <a:pt x="814" y="806"/>
                  </a:lnTo>
                  <a:lnTo>
                    <a:pt x="821" y="787"/>
                  </a:lnTo>
                  <a:lnTo>
                    <a:pt x="829" y="767"/>
                  </a:lnTo>
                  <a:lnTo>
                    <a:pt x="834" y="747"/>
                  </a:lnTo>
                  <a:lnTo>
                    <a:pt x="839" y="726"/>
                  </a:lnTo>
                  <a:lnTo>
                    <a:pt x="845" y="704"/>
                  </a:lnTo>
                  <a:lnTo>
                    <a:pt x="848" y="681"/>
                  </a:lnTo>
                  <a:lnTo>
                    <a:pt x="851" y="658"/>
                  </a:lnTo>
                  <a:lnTo>
                    <a:pt x="854" y="633"/>
                  </a:lnTo>
                  <a:lnTo>
                    <a:pt x="855" y="608"/>
                  </a:lnTo>
                  <a:lnTo>
                    <a:pt x="856" y="581"/>
                  </a:lnTo>
                  <a:lnTo>
                    <a:pt x="857" y="554"/>
                  </a:lnTo>
                  <a:lnTo>
                    <a:pt x="856" y="528"/>
                  </a:lnTo>
                  <a:lnTo>
                    <a:pt x="855" y="501"/>
                  </a:lnTo>
                  <a:lnTo>
                    <a:pt x="854" y="477"/>
                  </a:lnTo>
                  <a:lnTo>
                    <a:pt x="851" y="452"/>
                  </a:lnTo>
                  <a:lnTo>
                    <a:pt x="848" y="429"/>
                  </a:lnTo>
                  <a:lnTo>
                    <a:pt x="845" y="405"/>
                  </a:lnTo>
                  <a:lnTo>
                    <a:pt x="839" y="384"/>
                  </a:lnTo>
                  <a:lnTo>
                    <a:pt x="834" y="363"/>
                  </a:lnTo>
                  <a:lnTo>
                    <a:pt x="829" y="343"/>
                  </a:lnTo>
                  <a:lnTo>
                    <a:pt x="821" y="323"/>
                  </a:lnTo>
                  <a:lnTo>
                    <a:pt x="814" y="305"/>
                  </a:lnTo>
                  <a:lnTo>
                    <a:pt x="806" y="287"/>
                  </a:lnTo>
                  <a:lnTo>
                    <a:pt x="797" y="270"/>
                  </a:lnTo>
                  <a:lnTo>
                    <a:pt x="787" y="254"/>
                  </a:lnTo>
                  <a:lnTo>
                    <a:pt x="778" y="239"/>
                  </a:lnTo>
                  <a:lnTo>
                    <a:pt x="766" y="224"/>
                  </a:lnTo>
                  <a:lnTo>
                    <a:pt x="754" y="211"/>
                  </a:lnTo>
                  <a:lnTo>
                    <a:pt x="743" y="198"/>
                  </a:lnTo>
                  <a:lnTo>
                    <a:pt x="729" y="186"/>
                  </a:lnTo>
                  <a:lnTo>
                    <a:pt x="715" y="175"/>
                  </a:lnTo>
                  <a:lnTo>
                    <a:pt x="701" y="165"/>
                  </a:lnTo>
                  <a:lnTo>
                    <a:pt x="686" y="156"/>
                  </a:lnTo>
                  <a:lnTo>
                    <a:pt x="670" y="148"/>
                  </a:lnTo>
                  <a:lnTo>
                    <a:pt x="653" y="140"/>
                  </a:lnTo>
                  <a:lnTo>
                    <a:pt x="636" y="134"/>
                  </a:lnTo>
                  <a:lnTo>
                    <a:pt x="619" y="128"/>
                  </a:lnTo>
                  <a:lnTo>
                    <a:pt x="600" y="123"/>
                  </a:lnTo>
                  <a:lnTo>
                    <a:pt x="581" y="119"/>
                  </a:lnTo>
                  <a:lnTo>
                    <a:pt x="561" y="116"/>
                  </a:lnTo>
                  <a:lnTo>
                    <a:pt x="541" y="114"/>
                  </a:lnTo>
                  <a:lnTo>
                    <a:pt x="519" y="113"/>
                  </a:lnTo>
                  <a:lnTo>
                    <a:pt x="498" y="113"/>
                  </a:lnTo>
                  <a:lnTo>
                    <a:pt x="476" y="113"/>
                  </a:lnTo>
                  <a:lnTo>
                    <a:pt x="454" y="114"/>
                  </a:lnTo>
                  <a:lnTo>
                    <a:pt x="433" y="116"/>
                  </a:lnTo>
                  <a:lnTo>
                    <a:pt x="414" y="119"/>
                  </a:lnTo>
                  <a:lnTo>
                    <a:pt x="394" y="123"/>
                  </a:lnTo>
                  <a:lnTo>
                    <a:pt x="376" y="129"/>
                  </a:lnTo>
                  <a:lnTo>
                    <a:pt x="358" y="134"/>
                  </a:lnTo>
                  <a:lnTo>
                    <a:pt x="341" y="140"/>
                  </a:lnTo>
                  <a:lnTo>
                    <a:pt x="324" y="148"/>
                  </a:lnTo>
                  <a:lnTo>
                    <a:pt x="308" y="156"/>
                  </a:lnTo>
                  <a:lnTo>
                    <a:pt x="292" y="166"/>
                  </a:lnTo>
                  <a:lnTo>
                    <a:pt x="278" y="175"/>
                  </a:lnTo>
                  <a:lnTo>
                    <a:pt x="264" y="187"/>
                  </a:lnTo>
                  <a:lnTo>
                    <a:pt x="250" y="199"/>
                  </a:lnTo>
                  <a:lnTo>
                    <a:pt x="238" y="212"/>
                  </a:lnTo>
                  <a:lnTo>
                    <a:pt x="226" y="225"/>
                  </a:lnTo>
                  <a:lnTo>
                    <a:pt x="214" y="239"/>
                  </a:lnTo>
                  <a:lnTo>
                    <a:pt x="204" y="255"/>
                  </a:lnTo>
                  <a:lnTo>
                    <a:pt x="194" y="271"/>
                  </a:lnTo>
                  <a:lnTo>
                    <a:pt x="185" y="288"/>
                  </a:lnTo>
                  <a:lnTo>
                    <a:pt x="177" y="305"/>
                  </a:lnTo>
                  <a:lnTo>
                    <a:pt x="169" y="324"/>
                  </a:lnTo>
                  <a:lnTo>
                    <a:pt x="162" y="344"/>
                  </a:lnTo>
                  <a:lnTo>
                    <a:pt x="156" y="364"/>
                  </a:lnTo>
                  <a:lnTo>
                    <a:pt x="150" y="385"/>
                  </a:lnTo>
                  <a:lnTo>
                    <a:pt x="146" y="406"/>
                  </a:lnTo>
                  <a:lnTo>
                    <a:pt x="142" y="429"/>
                  </a:lnTo>
                  <a:lnTo>
                    <a:pt x="139" y="452"/>
                  </a:lnTo>
                  <a:lnTo>
                    <a:pt x="137" y="477"/>
                  </a:lnTo>
                  <a:lnTo>
                    <a:pt x="134" y="502"/>
                  </a:lnTo>
                  <a:lnTo>
                    <a:pt x="133" y="528"/>
                  </a:lnTo>
                  <a:lnTo>
                    <a:pt x="133" y="554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37E42E94-D2F4-4820-BD12-1502F3B05E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0401" y="3575051"/>
              <a:ext cx="239713" cy="341313"/>
            </a:xfrm>
            <a:custGeom>
              <a:avLst/>
              <a:gdLst>
                <a:gd name="T0" fmla="*/ 126 w 757"/>
                <a:gd name="T1" fmla="*/ 1077 h 1077"/>
                <a:gd name="T2" fmla="*/ 0 w 757"/>
                <a:gd name="T3" fmla="*/ 0 h 1077"/>
                <a:gd name="T4" fmla="*/ 319 w 757"/>
                <a:gd name="T5" fmla="*/ 1 h 1077"/>
                <a:gd name="T6" fmla="*/ 366 w 757"/>
                <a:gd name="T7" fmla="*/ 3 h 1077"/>
                <a:gd name="T8" fmla="*/ 409 w 757"/>
                <a:gd name="T9" fmla="*/ 7 h 1077"/>
                <a:gd name="T10" fmla="*/ 448 w 757"/>
                <a:gd name="T11" fmla="*/ 15 h 1077"/>
                <a:gd name="T12" fmla="*/ 485 w 757"/>
                <a:gd name="T13" fmla="*/ 24 h 1077"/>
                <a:gd name="T14" fmla="*/ 518 w 757"/>
                <a:gd name="T15" fmla="*/ 36 h 1077"/>
                <a:gd name="T16" fmla="*/ 548 w 757"/>
                <a:gd name="T17" fmla="*/ 50 h 1077"/>
                <a:gd name="T18" fmla="*/ 576 w 757"/>
                <a:gd name="T19" fmla="*/ 67 h 1077"/>
                <a:gd name="T20" fmla="*/ 599 w 757"/>
                <a:gd name="T21" fmla="*/ 86 h 1077"/>
                <a:gd name="T22" fmla="*/ 619 w 757"/>
                <a:gd name="T23" fmla="*/ 107 h 1077"/>
                <a:gd name="T24" fmla="*/ 637 w 757"/>
                <a:gd name="T25" fmla="*/ 131 h 1077"/>
                <a:gd name="T26" fmla="*/ 652 w 757"/>
                <a:gd name="T27" fmla="*/ 157 h 1077"/>
                <a:gd name="T28" fmla="*/ 664 w 757"/>
                <a:gd name="T29" fmla="*/ 186 h 1077"/>
                <a:gd name="T30" fmla="*/ 673 w 757"/>
                <a:gd name="T31" fmla="*/ 217 h 1077"/>
                <a:gd name="T32" fmla="*/ 679 w 757"/>
                <a:gd name="T33" fmla="*/ 250 h 1077"/>
                <a:gd name="T34" fmla="*/ 682 w 757"/>
                <a:gd name="T35" fmla="*/ 285 h 1077"/>
                <a:gd name="T36" fmla="*/ 681 w 757"/>
                <a:gd name="T37" fmla="*/ 331 h 1077"/>
                <a:gd name="T38" fmla="*/ 674 w 757"/>
                <a:gd name="T39" fmla="*/ 380 h 1077"/>
                <a:gd name="T40" fmla="*/ 661 w 757"/>
                <a:gd name="T41" fmla="*/ 425 h 1077"/>
                <a:gd name="T42" fmla="*/ 640 w 757"/>
                <a:gd name="T43" fmla="*/ 465 h 1077"/>
                <a:gd name="T44" fmla="*/ 614 w 757"/>
                <a:gd name="T45" fmla="*/ 501 h 1077"/>
                <a:gd name="T46" fmla="*/ 580 w 757"/>
                <a:gd name="T47" fmla="*/ 532 h 1077"/>
                <a:gd name="T48" fmla="*/ 539 w 757"/>
                <a:gd name="T49" fmla="*/ 560 h 1077"/>
                <a:gd name="T50" fmla="*/ 492 w 757"/>
                <a:gd name="T51" fmla="*/ 583 h 1077"/>
                <a:gd name="T52" fmla="*/ 757 w 757"/>
                <a:gd name="T53" fmla="*/ 1077 h 1077"/>
                <a:gd name="T54" fmla="*/ 349 w 757"/>
                <a:gd name="T55" fmla="*/ 629 h 1077"/>
                <a:gd name="T56" fmla="*/ 126 w 757"/>
                <a:gd name="T57" fmla="*/ 521 h 1077"/>
                <a:gd name="T58" fmla="*/ 329 w 757"/>
                <a:gd name="T59" fmla="*/ 520 h 1077"/>
                <a:gd name="T60" fmla="*/ 386 w 757"/>
                <a:gd name="T61" fmla="*/ 514 h 1077"/>
                <a:gd name="T62" fmla="*/ 424 w 757"/>
                <a:gd name="T63" fmla="*/ 504 h 1077"/>
                <a:gd name="T64" fmla="*/ 446 w 757"/>
                <a:gd name="T65" fmla="*/ 497 h 1077"/>
                <a:gd name="T66" fmla="*/ 465 w 757"/>
                <a:gd name="T67" fmla="*/ 487 h 1077"/>
                <a:gd name="T68" fmla="*/ 483 w 757"/>
                <a:gd name="T69" fmla="*/ 476 h 1077"/>
                <a:gd name="T70" fmla="*/ 498 w 757"/>
                <a:gd name="T71" fmla="*/ 462 h 1077"/>
                <a:gd name="T72" fmla="*/ 512 w 757"/>
                <a:gd name="T73" fmla="*/ 447 h 1077"/>
                <a:gd name="T74" fmla="*/ 523 w 757"/>
                <a:gd name="T75" fmla="*/ 431 h 1077"/>
                <a:gd name="T76" fmla="*/ 533 w 757"/>
                <a:gd name="T77" fmla="*/ 413 h 1077"/>
                <a:gd name="T78" fmla="*/ 540 w 757"/>
                <a:gd name="T79" fmla="*/ 393 h 1077"/>
                <a:gd name="T80" fmla="*/ 547 w 757"/>
                <a:gd name="T81" fmla="*/ 371 h 1077"/>
                <a:gd name="T82" fmla="*/ 551 w 757"/>
                <a:gd name="T83" fmla="*/ 336 h 1077"/>
                <a:gd name="T84" fmla="*/ 551 w 757"/>
                <a:gd name="T85" fmla="*/ 285 h 1077"/>
                <a:gd name="T86" fmla="*/ 547 w 757"/>
                <a:gd name="T87" fmla="*/ 250 h 1077"/>
                <a:gd name="T88" fmla="*/ 540 w 757"/>
                <a:gd name="T89" fmla="*/ 229 h 1077"/>
                <a:gd name="T90" fmla="*/ 533 w 757"/>
                <a:gd name="T91" fmla="*/ 210 h 1077"/>
                <a:gd name="T92" fmla="*/ 523 w 757"/>
                <a:gd name="T93" fmla="*/ 193 h 1077"/>
                <a:gd name="T94" fmla="*/ 511 w 757"/>
                <a:gd name="T95" fmla="*/ 177 h 1077"/>
                <a:gd name="T96" fmla="*/ 498 w 757"/>
                <a:gd name="T97" fmla="*/ 163 h 1077"/>
                <a:gd name="T98" fmla="*/ 482 w 757"/>
                <a:gd name="T99" fmla="*/ 151 h 1077"/>
                <a:gd name="T100" fmla="*/ 464 w 757"/>
                <a:gd name="T101" fmla="*/ 141 h 1077"/>
                <a:gd name="T102" fmla="*/ 432 w 757"/>
                <a:gd name="T103" fmla="*/ 129 h 1077"/>
                <a:gd name="T104" fmla="*/ 381 w 757"/>
                <a:gd name="T105" fmla="*/ 117 h 1077"/>
                <a:gd name="T106" fmla="*/ 321 w 757"/>
                <a:gd name="T107" fmla="*/ 111 h 1077"/>
                <a:gd name="T108" fmla="*/ 126 w 757"/>
                <a:gd name="T109" fmla="*/ 109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7" h="1077">
                  <a:moveTo>
                    <a:pt x="126" y="629"/>
                  </a:moveTo>
                  <a:lnTo>
                    <a:pt x="126" y="1077"/>
                  </a:lnTo>
                  <a:lnTo>
                    <a:pt x="0" y="1077"/>
                  </a:lnTo>
                  <a:lnTo>
                    <a:pt x="0" y="0"/>
                  </a:lnTo>
                  <a:lnTo>
                    <a:pt x="295" y="0"/>
                  </a:lnTo>
                  <a:lnTo>
                    <a:pt x="319" y="1"/>
                  </a:lnTo>
                  <a:lnTo>
                    <a:pt x="343" y="1"/>
                  </a:lnTo>
                  <a:lnTo>
                    <a:pt x="366" y="3"/>
                  </a:lnTo>
                  <a:lnTo>
                    <a:pt x="387" y="5"/>
                  </a:lnTo>
                  <a:lnTo>
                    <a:pt x="409" y="7"/>
                  </a:lnTo>
                  <a:lnTo>
                    <a:pt x="429" y="10"/>
                  </a:lnTo>
                  <a:lnTo>
                    <a:pt x="448" y="15"/>
                  </a:lnTo>
                  <a:lnTo>
                    <a:pt x="467" y="19"/>
                  </a:lnTo>
                  <a:lnTo>
                    <a:pt x="485" y="24"/>
                  </a:lnTo>
                  <a:lnTo>
                    <a:pt x="502" y="30"/>
                  </a:lnTo>
                  <a:lnTo>
                    <a:pt x="518" y="36"/>
                  </a:lnTo>
                  <a:lnTo>
                    <a:pt x="534" y="42"/>
                  </a:lnTo>
                  <a:lnTo>
                    <a:pt x="548" y="50"/>
                  </a:lnTo>
                  <a:lnTo>
                    <a:pt x="562" y="58"/>
                  </a:lnTo>
                  <a:lnTo>
                    <a:pt x="576" y="67"/>
                  </a:lnTo>
                  <a:lnTo>
                    <a:pt x="587" y="76"/>
                  </a:lnTo>
                  <a:lnTo>
                    <a:pt x="599" y="86"/>
                  </a:lnTo>
                  <a:lnTo>
                    <a:pt x="610" y="97"/>
                  </a:lnTo>
                  <a:lnTo>
                    <a:pt x="619" y="107"/>
                  </a:lnTo>
                  <a:lnTo>
                    <a:pt x="629" y="119"/>
                  </a:lnTo>
                  <a:lnTo>
                    <a:pt x="637" y="131"/>
                  </a:lnTo>
                  <a:lnTo>
                    <a:pt x="645" y="144"/>
                  </a:lnTo>
                  <a:lnTo>
                    <a:pt x="652" y="157"/>
                  </a:lnTo>
                  <a:lnTo>
                    <a:pt x="658" y="171"/>
                  </a:lnTo>
                  <a:lnTo>
                    <a:pt x="664" y="186"/>
                  </a:lnTo>
                  <a:lnTo>
                    <a:pt x="669" y="201"/>
                  </a:lnTo>
                  <a:lnTo>
                    <a:pt x="673" y="217"/>
                  </a:lnTo>
                  <a:lnTo>
                    <a:pt x="677" y="233"/>
                  </a:lnTo>
                  <a:lnTo>
                    <a:pt x="679" y="250"/>
                  </a:lnTo>
                  <a:lnTo>
                    <a:pt x="681" y="267"/>
                  </a:lnTo>
                  <a:lnTo>
                    <a:pt x="682" y="285"/>
                  </a:lnTo>
                  <a:lnTo>
                    <a:pt x="682" y="304"/>
                  </a:lnTo>
                  <a:lnTo>
                    <a:pt x="681" y="331"/>
                  </a:lnTo>
                  <a:lnTo>
                    <a:pt x="679" y="355"/>
                  </a:lnTo>
                  <a:lnTo>
                    <a:pt x="674" y="380"/>
                  </a:lnTo>
                  <a:lnTo>
                    <a:pt x="669" y="402"/>
                  </a:lnTo>
                  <a:lnTo>
                    <a:pt x="661" y="425"/>
                  </a:lnTo>
                  <a:lnTo>
                    <a:pt x="652" y="445"/>
                  </a:lnTo>
                  <a:lnTo>
                    <a:pt x="640" y="465"/>
                  </a:lnTo>
                  <a:lnTo>
                    <a:pt x="628" y="483"/>
                  </a:lnTo>
                  <a:lnTo>
                    <a:pt x="614" y="501"/>
                  </a:lnTo>
                  <a:lnTo>
                    <a:pt x="598" y="517"/>
                  </a:lnTo>
                  <a:lnTo>
                    <a:pt x="580" y="532"/>
                  </a:lnTo>
                  <a:lnTo>
                    <a:pt x="561" y="547"/>
                  </a:lnTo>
                  <a:lnTo>
                    <a:pt x="539" y="560"/>
                  </a:lnTo>
                  <a:lnTo>
                    <a:pt x="516" y="573"/>
                  </a:lnTo>
                  <a:lnTo>
                    <a:pt x="492" y="583"/>
                  </a:lnTo>
                  <a:lnTo>
                    <a:pt x="466" y="593"/>
                  </a:lnTo>
                  <a:lnTo>
                    <a:pt x="757" y="1077"/>
                  </a:lnTo>
                  <a:lnTo>
                    <a:pt x="610" y="1077"/>
                  </a:lnTo>
                  <a:lnTo>
                    <a:pt x="349" y="629"/>
                  </a:lnTo>
                  <a:lnTo>
                    <a:pt x="126" y="629"/>
                  </a:lnTo>
                  <a:close/>
                  <a:moveTo>
                    <a:pt x="126" y="521"/>
                  </a:moveTo>
                  <a:lnTo>
                    <a:pt x="297" y="521"/>
                  </a:lnTo>
                  <a:lnTo>
                    <a:pt x="329" y="520"/>
                  </a:lnTo>
                  <a:lnTo>
                    <a:pt x="359" y="518"/>
                  </a:lnTo>
                  <a:lnTo>
                    <a:pt x="386" y="514"/>
                  </a:lnTo>
                  <a:lnTo>
                    <a:pt x="412" y="509"/>
                  </a:lnTo>
                  <a:lnTo>
                    <a:pt x="424" y="504"/>
                  </a:lnTo>
                  <a:lnTo>
                    <a:pt x="434" y="501"/>
                  </a:lnTo>
                  <a:lnTo>
                    <a:pt x="446" y="497"/>
                  </a:lnTo>
                  <a:lnTo>
                    <a:pt x="455" y="492"/>
                  </a:lnTo>
                  <a:lnTo>
                    <a:pt x="465" y="487"/>
                  </a:lnTo>
                  <a:lnTo>
                    <a:pt x="475" y="481"/>
                  </a:lnTo>
                  <a:lnTo>
                    <a:pt x="483" y="476"/>
                  </a:lnTo>
                  <a:lnTo>
                    <a:pt x="491" y="469"/>
                  </a:lnTo>
                  <a:lnTo>
                    <a:pt x="498" y="462"/>
                  </a:lnTo>
                  <a:lnTo>
                    <a:pt x="505" y="455"/>
                  </a:lnTo>
                  <a:lnTo>
                    <a:pt x="512" y="447"/>
                  </a:lnTo>
                  <a:lnTo>
                    <a:pt x="518" y="440"/>
                  </a:lnTo>
                  <a:lnTo>
                    <a:pt x="523" y="431"/>
                  </a:lnTo>
                  <a:lnTo>
                    <a:pt x="529" y="422"/>
                  </a:lnTo>
                  <a:lnTo>
                    <a:pt x="533" y="413"/>
                  </a:lnTo>
                  <a:lnTo>
                    <a:pt x="537" y="403"/>
                  </a:lnTo>
                  <a:lnTo>
                    <a:pt x="540" y="393"/>
                  </a:lnTo>
                  <a:lnTo>
                    <a:pt x="544" y="382"/>
                  </a:lnTo>
                  <a:lnTo>
                    <a:pt x="547" y="371"/>
                  </a:lnTo>
                  <a:lnTo>
                    <a:pt x="549" y="361"/>
                  </a:lnTo>
                  <a:lnTo>
                    <a:pt x="551" y="336"/>
                  </a:lnTo>
                  <a:lnTo>
                    <a:pt x="552" y="311"/>
                  </a:lnTo>
                  <a:lnTo>
                    <a:pt x="551" y="285"/>
                  </a:lnTo>
                  <a:lnTo>
                    <a:pt x="549" y="262"/>
                  </a:lnTo>
                  <a:lnTo>
                    <a:pt x="547" y="250"/>
                  </a:lnTo>
                  <a:lnTo>
                    <a:pt x="544" y="239"/>
                  </a:lnTo>
                  <a:lnTo>
                    <a:pt x="540" y="229"/>
                  </a:lnTo>
                  <a:lnTo>
                    <a:pt x="537" y="219"/>
                  </a:lnTo>
                  <a:lnTo>
                    <a:pt x="533" y="210"/>
                  </a:lnTo>
                  <a:lnTo>
                    <a:pt x="528" y="201"/>
                  </a:lnTo>
                  <a:lnTo>
                    <a:pt x="523" y="193"/>
                  </a:lnTo>
                  <a:lnTo>
                    <a:pt x="517" y="184"/>
                  </a:lnTo>
                  <a:lnTo>
                    <a:pt x="511" y="177"/>
                  </a:lnTo>
                  <a:lnTo>
                    <a:pt x="504" y="170"/>
                  </a:lnTo>
                  <a:lnTo>
                    <a:pt x="498" y="163"/>
                  </a:lnTo>
                  <a:lnTo>
                    <a:pt x="489" y="157"/>
                  </a:lnTo>
                  <a:lnTo>
                    <a:pt x="482" y="151"/>
                  </a:lnTo>
                  <a:lnTo>
                    <a:pt x="472" y="146"/>
                  </a:lnTo>
                  <a:lnTo>
                    <a:pt x="464" y="141"/>
                  </a:lnTo>
                  <a:lnTo>
                    <a:pt x="453" y="136"/>
                  </a:lnTo>
                  <a:lnTo>
                    <a:pt x="432" y="129"/>
                  </a:lnTo>
                  <a:lnTo>
                    <a:pt x="408" y="121"/>
                  </a:lnTo>
                  <a:lnTo>
                    <a:pt x="381" y="117"/>
                  </a:lnTo>
                  <a:lnTo>
                    <a:pt x="352" y="113"/>
                  </a:lnTo>
                  <a:lnTo>
                    <a:pt x="321" y="111"/>
                  </a:lnTo>
                  <a:lnTo>
                    <a:pt x="287" y="109"/>
                  </a:lnTo>
                  <a:lnTo>
                    <a:pt x="126" y="109"/>
                  </a:lnTo>
                  <a:lnTo>
                    <a:pt x="126" y="521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6B4E9E46-0A1E-42FD-929E-41842BB3A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051" y="3575051"/>
              <a:ext cx="268288" cy="341313"/>
            </a:xfrm>
            <a:custGeom>
              <a:avLst/>
              <a:gdLst>
                <a:gd name="T0" fmla="*/ 421 w 843"/>
                <a:gd name="T1" fmla="*/ 539 h 1077"/>
                <a:gd name="T2" fmla="*/ 708 w 843"/>
                <a:gd name="T3" fmla="*/ 0 h 1077"/>
                <a:gd name="T4" fmla="*/ 843 w 843"/>
                <a:gd name="T5" fmla="*/ 0 h 1077"/>
                <a:gd name="T6" fmla="*/ 485 w 843"/>
                <a:gd name="T7" fmla="*/ 660 h 1077"/>
                <a:gd name="T8" fmla="*/ 485 w 843"/>
                <a:gd name="T9" fmla="*/ 1077 h 1077"/>
                <a:gd name="T10" fmla="*/ 358 w 843"/>
                <a:gd name="T11" fmla="*/ 1077 h 1077"/>
                <a:gd name="T12" fmla="*/ 358 w 843"/>
                <a:gd name="T13" fmla="*/ 665 h 1077"/>
                <a:gd name="T14" fmla="*/ 0 w 843"/>
                <a:gd name="T15" fmla="*/ 0 h 1077"/>
                <a:gd name="T16" fmla="*/ 136 w 843"/>
                <a:gd name="T17" fmla="*/ 0 h 1077"/>
                <a:gd name="T18" fmla="*/ 421 w 843"/>
                <a:gd name="T19" fmla="*/ 539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3" h="1077">
                  <a:moveTo>
                    <a:pt x="421" y="539"/>
                  </a:moveTo>
                  <a:lnTo>
                    <a:pt x="708" y="0"/>
                  </a:lnTo>
                  <a:lnTo>
                    <a:pt x="843" y="0"/>
                  </a:lnTo>
                  <a:lnTo>
                    <a:pt x="485" y="660"/>
                  </a:lnTo>
                  <a:lnTo>
                    <a:pt x="485" y="1077"/>
                  </a:lnTo>
                  <a:lnTo>
                    <a:pt x="358" y="1077"/>
                  </a:lnTo>
                  <a:lnTo>
                    <a:pt x="358" y="665"/>
                  </a:lnTo>
                  <a:lnTo>
                    <a:pt x="0" y="0"/>
                  </a:lnTo>
                  <a:lnTo>
                    <a:pt x="136" y="0"/>
                  </a:lnTo>
                  <a:lnTo>
                    <a:pt x="421" y="539"/>
                  </a:lnTo>
                  <a:close/>
                </a:path>
              </a:pathLst>
            </a:custGeom>
            <a:solidFill>
              <a:srgbClr val="00A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4BDE7-D639-405D-B974-5B3478DABDB5}"/>
              </a:ext>
            </a:extLst>
          </p:cNvPr>
          <p:cNvSpPr txBox="1"/>
          <p:nvPr/>
        </p:nvSpPr>
        <p:spPr>
          <a:xfrm>
            <a:off x="7143344" y="5122339"/>
            <a:ext cx="1888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E31E24"/>
                </a:solidFill>
              </a:rPr>
              <a:t>Presentation by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C7636A-3C76-4736-AD40-C5CE7AE2BAE9}"/>
              </a:ext>
            </a:extLst>
          </p:cNvPr>
          <p:cNvSpPr txBox="1"/>
          <p:nvPr/>
        </p:nvSpPr>
        <p:spPr>
          <a:xfrm>
            <a:off x="9794465" y="6488618"/>
            <a:ext cx="2350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Jul 2018   |  Anastasios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Gogos</a:t>
            </a:r>
            <a:endParaRPr 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180296-FA6A-4120-AF6B-7DEDEFB4E04B}"/>
              </a:ext>
            </a:extLst>
          </p:cNvPr>
          <p:cNvSpPr txBox="1"/>
          <p:nvPr/>
        </p:nvSpPr>
        <p:spPr>
          <a:xfrm rot="21220296">
            <a:off x="704325" y="5996374"/>
            <a:ext cx="2511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rgbClr val="E31E24"/>
                </a:solidFill>
              </a:rPr>
              <a:t>#microservices</a:t>
            </a:r>
          </a:p>
        </p:txBody>
      </p:sp>
    </p:spTree>
    <p:extLst>
      <p:ext uri="{BB962C8B-B14F-4D97-AF65-F5344CB8AC3E}">
        <p14:creationId xmlns:p14="http://schemas.microsoft.com/office/powerpoint/2010/main" val="220858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64E8C-4B3E-41AA-AC94-015CC0536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1040A-7519-42C0-8555-F17FEE73536B}"/>
              </a:ext>
            </a:extLst>
          </p:cNvPr>
          <p:cNvSpPr txBox="1"/>
          <p:nvPr/>
        </p:nvSpPr>
        <p:spPr>
          <a:xfrm>
            <a:off x="144377" y="248653"/>
            <a:ext cx="9296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8D0010"/>
                </a:solidFill>
              </a:rPr>
              <a:t>Database-as-a-Service</a:t>
            </a:r>
            <a:endParaRPr lang="en-US" sz="5500" dirty="0">
              <a:solidFill>
                <a:srgbClr val="8D001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4CBA6-C07B-4F8A-A435-1071B94C298A}"/>
              </a:ext>
            </a:extLst>
          </p:cNvPr>
          <p:cNvSpPr txBox="1"/>
          <p:nvPr/>
        </p:nvSpPr>
        <p:spPr>
          <a:xfrm>
            <a:off x="80209" y="6312569"/>
            <a:ext cx="567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2011, James </a:t>
            </a:r>
            <a:r>
              <a:rPr lang="en-US" sz="1100" i="1" dirty="0" err="1">
                <a:solidFill>
                  <a:schemeClr val="bg1"/>
                </a:solidFill>
              </a:rPr>
              <a:t>Tamplin</a:t>
            </a:r>
            <a:endParaRPr lang="en-US" sz="1100" i="1" dirty="0">
              <a:solidFill>
                <a:schemeClr val="bg1"/>
              </a:solidFill>
            </a:endParaRPr>
          </a:p>
          <a:p>
            <a:r>
              <a:rPr lang="en-US" sz="1100" i="1" dirty="0">
                <a:solidFill>
                  <a:schemeClr val="bg1"/>
                </a:solidFill>
              </a:rPr>
              <a:t>Firebase</a:t>
            </a:r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E6C74F9D-74C6-48E2-A6E8-954F5EFE87F4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94001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6A1A5-B131-4730-B993-88269319735F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20190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B6678-1611-4D8F-B92A-5C5ADFB5E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66" y="1354220"/>
            <a:ext cx="8255668" cy="5503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B57D6-0331-4C10-967E-40711DDB642B}"/>
              </a:ext>
            </a:extLst>
          </p:cNvPr>
          <p:cNvSpPr txBox="1"/>
          <p:nvPr/>
        </p:nvSpPr>
        <p:spPr>
          <a:xfrm>
            <a:off x="4347410" y="224590"/>
            <a:ext cx="34971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044696"/>
                </a:solidFill>
              </a:rPr>
              <a:t>Hype-cycle</a:t>
            </a:r>
            <a:endParaRPr lang="en-US" sz="5500" dirty="0">
              <a:solidFill>
                <a:srgbClr val="044696"/>
              </a:solidFill>
            </a:endParaRPr>
          </a:p>
        </p:txBody>
      </p:sp>
      <p:sp>
        <p:nvSpPr>
          <p:cNvPr id="5" name="Arrow: Pentagon 1">
            <a:extLst>
              <a:ext uri="{FF2B5EF4-FFF2-40B4-BE49-F238E27FC236}">
                <a16:creationId xmlns:a16="http://schemas.microsoft.com/office/drawing/2014/main" id="{50BF72DB-2227-46BE-B419-72FC98CF9E17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E7C07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AFA3D-C039-425E-8297-14A93AD35265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608114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B5524382-98A0-4F7E-A3DC-794D726CB4B5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E7C07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B9F56-8CF3-41A3-8D74-0CACF9FA64B6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2012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28829-17D5-43C8-A7E0-8AE32A8118B8}"/>
              </a:ext>
            </a:extLst>
          </p:cNvPr>
          <p:cNvSpPr txBox="1"/>
          <p:nvPr/>
        </p:nvSpPr>
        <p:spPr>
          <a:xfrm>
            <a:off x="3489157" y="131243"/>
            <a:ext cx="52136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8C4A31"/>
                </a:solidFill>
              </a:rPr>
              <a:t>Pets or Cattle?</a:t>
            </a:r>
            <a:endParaRPr lang="en-US" sz="5500" dirty="0">
              <a:solidFill>
                <a:srgbClr val="8C4A3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08380-F7D0-4181-9B2A-1A0EA7EB0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10" y="2138523"/>
            <a:ext cx="7207580" cy="42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2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CB13C-E043-4317-8F5E-996C2541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306559"/>
            <a:ext cx="9938084" cy="5551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1E9EE-0EAA-47F5-934C-6B55239F8F9C}"/>
              </a:ext>
            </a:extLst>
          </p:cNvPr>
          <p:cNvSpPr txBox="1"/>
          <p:nvPr/>
        </p:nvSpPr>
        <p:spPr>
          <a:xfrm>
            <a:off x="2895599" y="224590"/>
            <a:ext cx="9296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EA6716"/>
                </a:solidFill>
              </a:rPr>
              <a:t>Scale-up or Scale-out?</a:t>
            </a:r>
            <a:endParaRPr lang="en-US" sz="5500" dirty="0">
              <a:solidFill>
                <a:srgbClr val="EA6716"/>
              </a:solidFill>
            </a:endParaRPr>
          </a:p>
        </p:txBody>
      </p:sp>
      <p:sp>
        <p:nvSpPr>
          <p:cNvPr id="4" name="Arrow: Pentagon 1">
            <a:extLst>
              <a:ext uri="{FF2B5EF4-FFF2-40B4-BE49-F238E27FC236}">
                <a16:creationId xmlns:a16="http://schemas.microsoft.com/office/drawing/2014/main" id="{A291C2DB-D7B2-4765-B5B9-F13B59746B23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709A4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DB45F-3151-427B-AC2B-C63E2AB34E4E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11936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09797-CBEF-46AF-AD81-C57BA8E7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14" y="0"/>
            <a:ext cx="10857172" cy="6858000"/>
          </a:xfrm>
          <a:prstGeom prst="rect">
            <a:avLst/>
          </a:prstGeom>
        </p:spPr>
      </p:pic>
      <p:sp>
        <p:nvSpPr>
          <p:cNvPr id="3" name="Arrow: Pentagon 1">
            <a:extLst>
              <a:ext uri="{FF2B5EF4-FFF2-40B4-BE49-F238E27FC236}">
                <a16:creationId xmlns:a16="http://schemas.microsoft.com/office/drawing/2014/main" id="{85B2519E-990A-46A9-A6C1-BC2297A30535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E7C07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E183F-278E-4501-B354-D13EC264890D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62625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5183FE1-A257-48DD-95A8-C65C4071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7036" y="2633662"/>
            <a:ext cx="6257925" cy="1590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186A3-0AA9-46AD-AD6B-E45BC7F0E094}"/>
              </a:ext>
            </a:extLst>
          </p:cNvPr>
          <p:cNvSpPr txBox="1"/>
          <p:nvPr/>
        </p:nvSpPr>
        <p:spPr>
          <a:xfrm>
            <a:off x="2362199" y="243537"/>
            <a:ext cx="7467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A6A6A6"/>
                </a:solidFill>
              </a:rPr>
              <a:t>We still haven’t fixed</a:t>
            </a:r>
          </a:p>
          <a:p>
            <a:pPr algn="ctr"/>
            <a:r>
              <a:rPr lang="en-US" sz="5500" b="1" dirty="0">
                <a:solidFill>
                  <a:srgbClr val="A6A6A6"/>
                </a:solidFill>
              </a:rPr>
              <a:t>the </a:t>
            </a:r>
            <a:r>
              <a:rPr lang="en-US" sz="5500" b="1" dirty="0">
                <a:solidFill>
                  <a:schemeClr val="accent3">
                    <a:lumMod val="50000"/>
                  </a:schemeClr>
                </a:solidFill>
              </a:rPr>
              <a:t>deployment times</a:t>
            </a:r>
            <a:r>
              <a:rPr lang="en-US" sz="5500" b="1" dirty="0">
                <a:solidFill>
                  <a:srgbClr val="A6A6A6"/>
                </a:solidFill>
              </a:rPr>
              <a:t>!</a:t>
            </a:r>
            <a:endParaRPr lang="en-US" sz="5500" dirty="0">
              <a:solidFill>
                <a:srgbClr val="A6A6A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1D1DB-133A-4347-8483-9F084E43C20F}"/>
              </a:ext>
            </a:extLst>
          </p:cNvPr>
          <p:cNvSpPr txBox="1"/>
          <p:nvPr/>
        </p:nvSpPr>
        <p:spPr>
          <a:xfrm>
            <a:off x="2362199" y="4829358"/>
            <a:ext cx="7467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>
                    <a:lumMod val="65000"/>
                  </a:schemeClr>
                </a:solidFill>
              </a:rPr>
              <a:t>apps are </a:t>
            </a:r>
            <a:r>
              <a:rPr lang="en-US" sz="5500" b="1" dirty="0">
                <a:solidFill>
                  <a:schemeClr val="accent3">
                    <a:lumMod val="50000"/>
                  </a:schemeClr>
                </a:solidFill>
              </a:rPr>
              <a:t>monoliths</a:t>
            </a:r>
          </a:p>
          <a:p>
            <a:pPr algn="ctr"/>
            <a:r>
              <a:rPr lang="en-US" sz="5500" b="1" dirty="0">
                <a:solidFill>
                  <a:schemeClr val="bg1">
                    <a:lumMod val="65000"/>
                  </a:schemeClr>
                </a:solidFill>
              </a:rPr>
              <a:t>and this is a problem</a:t>
            </a:r>
            <a:endParaRPr lang="en-US" sz="5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FBB31-9A58-4E27-BBF3-8BFB58FFB7CF}"/>
              </a:ext>
            </a:extLst>
          </p:cNvPr>
          <p:cNvSpPr/>
          <p:nvPr/>
        </p:nvSpPr>
        <p:spPr>
          <a:xfrm>
            <a:off x="5406190" y="2895600"/>
            <a:ext cx="3513222" cy="11229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1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D6F33DE-7038-429D-ADA9-C243A3929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9312" y="1620002"/>
            <a:ext cx="7953375" cy="4981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38C3C1-A29D-451E-B977-684A3684E801}"/>
              </a:ext>
            </a:extLst>
          </p:cNvPr>
          <p:cNvSpPr txBox="1"/>
          <p:nvPr/>
        </p:nvSpPr>
        <p:spPr>
          <a:xfrm>
            <a:off x="184484" y="88916"/>
            <a:ext cx="117187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accent5">
                    <a:lumMod val="50000"/>
                  </a:schemeClr>
                </a:solidFill>
              </a:rPr>
              <a:t>Separation of concerns / Microservices</a:t>
            </a:r>
            <a:endParaRPr lang="en-US" sz="55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52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8AD174-4BF5-4DD3-84A6-7428000B8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DC12A-C1C9-4DCF-99CD-5A88C8522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10" y="0"/>
            <a:ext cx="88605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9772F-D322-4BEA-9209-657E348832BC}"/>
              </a:ext>
            </a:extLst>
          </p:cNvPr>
          <p:cNvSpPr txBox="1"/>
          <p:nvPr/>
        </p:nvSpPr>
        <p:spPr>
          <a:xfrm>
            <a:off x="80209" y="6312569"/>
            <a:ext cx="567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2013, Solomon </a:t>
            </a:r>
            <a:r>
              <a:rPr lang="en-US" sz="1100" i="1" dirty="0" err="1">
                <a:solidFill>
                  <a:schemeClr val="bg2">
                    <a:lumMod val="50000"/>
                  </a:schemeClr>
                </a:solidFill>
              </a:rPr>
              <a:t>Hykes</a:t>
            </a:r>
            <a:endParaRPr lang="en-US" sz="1100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</a:rPr>
              <a:t>Docker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A1903-42C4-4B8B-9F5F-048A10CF450C}"/>
              </a:ext>
            </a:extLst>
          </p:cNvPr>
          <p:cNvSpPr txBox="1"/>
          <p:nvPr/>
        </p:nvSpPr>
        <p:spPr>
          <a:xfrm>
            <a:off x="144377" y="224590"/>
            <a:ext cx="9296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008BB8"/>
                </a:solidFill>
              </a:rPr>
              <a:t>Containers…</a:t>
            </a:r>
            <a:endParaRPr lang="en-US" sz="5500" dirty="0">
              <a:solidFill>
                <a:srgbClr val="008BB8"/>
              </a:solidFill>
            </a:endParaRPr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1CF362BC-9CDD-4688-8584-11EC27ED38D0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008BB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CBB98B-9D33-45A0-9F67-8FCFA47FFBCC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49255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121FE-938C-47B9-A830-43CF38D2D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B5A24B-4010-44CD-A171-7B1E99273591}"/>
              </a:ext>
            </a:extLst>
          </p:cNvPr>
          <p:cNvSpPr/>
          <p:nvPr/>
        </p:nvSpPr>
        <p:spPr>
          <a:xfrm>
            <a:off x="0" y="0"/>
            <a:ext cx="12192000" cy="1259305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9772F-D322-4BEA-9209-657E348832BC}"/>
              </a:ext>
            </a:extLst>
          </p:cNvPr>
          <p:cNvSpPr txBox="1"/>
          <p:nvPr/>
        </p:nvSpPr>
        <p:spPr>
          <a:xfrm>
            <a:off x="80209" y="6312569"/>
            <a:ext cx="5678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2014, Kubernetes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A1903-42C4-4B8B-9F5F-048A10CF450C}"/>
              </a:ext>
            </a:extLst>
          </p:cNvPr>
          <p:cNvSpPr txBox="1"/>
          <p:nvPr/>
        </p:nvSpPr>
        <p:spPr>
          <a:xfrm>
            <a:off x="144377" y="224590"/>
            <a:ext cx="9296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474C84"/>
                </a:solidFill>
              </a:rPr>
              <a:t>Containers at scale: Kubernetes</a:t>
            </a:r>
            <a:endParaRPr lang="en-US" sz="5500" dirty="0">
              <a:solidFill>
                <a:srgbClr val="474C84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DBBFD6-9658-40DD-99A5-4DAF44AD6C62}"/>
              </a:ext>
            </a:extLst>
          </p:cNvPr>
          <p:cNvSpPr/>
          <p:nvPr/>
        </p:nvSpPr>
        <p:spPr>
          <a:xfrm rot="552273">
            <a:off x="409075" y="3072063"/>
            <a:ext cx="5799221" cy="946484"/>
          </a:xfrm>
          <a:prstGeom prst="roundRect">
            <a:avLst/>
          </a:prstGeom>
          <a:noFill/>
          <a:ln w="76200">
            <a:solidFill>
              <a:srgbClr val="D73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1">
            <a:extLst>
              <a:ext uri="{FF2B5EF4-FFF2-40B4-BE49-F238E27FC236}">
                <a16:creationId xmlns:a16="http://schemas.microsoft.com/office/drawing/2014/main" id="{2728987D-D3E4-4F0E-A155-8A12D5FAFCEE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D73E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5593BC-C489-42BD-8D63-7261B21794F2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6779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05219-C5AC-41AE-968F-21F44085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9772F-D322-4BEA-9209-657E348832BC}"/>
              </a:ext>
            </a:extLst>
          </p:cNvPr>
          <p:cNvSpPr txBox="1"/>
          <p:nvPr/>
        </p:nvSpPr>
        <p:spPr>
          <a:xfrm>
            <a:off x="80209" y="6312569"/>
            <a:ext cx="5678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2014, AWS Lambda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A1903-42C4-4B8B-9F5F-048A10CF450C}"/>
              </a:ext>
            </a:extLst>
          </p:cNvPr>
          <p:cNvSpPr txBox="1"/>
          <p:nvPr/>
        </p:nvSpPr>
        <p:spPr>
          <a:xfrm>
            <a:off x="962526" y="489284"/>
            <a:ext cx="16042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rgbClr val="FFBD1F"/>
                </a:solidFill>
              </a:rPr>
              <a:t>FaaS</a:t>
            </a:r>
            <a:endParaRPr lang="en-US" sz="5500" dirty="0">
              <a:solidFill>
                <a:srgbClr val="FFBD1F"/>
              </a:solidFill>
            </a:endParaRPr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FB8BE345-4D7B-4A00-8402-2CE95381C870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D73E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9016A-0AD5-4A3A-B2AB-7E7A4691EA97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4405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A8FED-9C2F-4873-ABE4-3580B811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3BD9C-1CA6-4D2A-8214-4B197A120AB7}"/>
              </a:ext>
            </a:extLst>
          </p:cNvPr>
          <p:cNvSpPr txBox="1"/>
          <p:nvPr/>
        </p:nvSpPr>
        <p:spPr>
          <a:xfrm>
            <a:off x="2130825" y="323188"/>
            <a:ext cx="183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EC93E-B57A-4C47-AA36-7DB1274DB82B}"/>
              </a:ext>
            </a:extLst>
          </p:cNvPr>
          <p:cNvSpPr txBox="1"/>
          <p:nvPr/>
        </p:nvSpPr>
        <p:spPr>
          <a:xfrm>
            <a:off x="684275" y="2585369"/>
            <a:ext cx="4727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+mj-lt"/>
              </a:rPr>
              <a:t>IAAS    PAAS    SAAS    BAAS    MAAS    FAAS    CLOUD-NATIVE     SERVERLESS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355F6-8EEA-4007-959A-790804D4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2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F1DBBF-62AA-43A2-87E8-C890ACA3D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947" y="0"/>
            <a:ext cx="43311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</a:rPr>
              <a:t>Containers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D7B8C-8F13-44AB-95E2-B2E471B9E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5998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72A2CC-097C-4C54-AECF-F5A956770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441" y="6281069"/>
            <a:ext cx="43311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</a:rPr>
              <a:t>Kubernetes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0DB01-7DF0-43DF-AAE0-F512ED8A9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3428998"/>
            <a:ext cx="6096003" cy="3429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1A09D3-2042-4BD7-BEE3-FDF2F2E38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437" y="6281069"/>
            <a:ext cx="43311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24E4E"/>
                </a:solidFill>
              </a:rPr>
              <a:t>Conclusions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F5E7A-7CFB-400A-A3E3-D5DBA9BC8229}"/>
              </a:ext>
            </a:extLst>
          </p:cNvPr>
          <p:cNvSpPr txBox="1"/>
          <p:nvPr/>
        </p:nvSpPr>
        <p:spPr>
          <a:xfrm>
            <a:off x="4566787" y="2859769"/>
            <a:ext cx="3063724" cy="120032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PRESENTATION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99479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E1D70-8E26-4071-B88E-4DA245C2C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3" b="9568"/>
          <a:stretch/>
        </p:blipFill>
        <p:spPr>
          <a:xfrm>
            <a:off x="-1" y="188"/>
            <a:ext cx="12192001" cy="6857812"/>
          </a:xfrm>
          <a:prstGeom prst="rect">
            <a:avLst/>
          </a:prstGeom>
        </p:spPr>
      </p:pic>
      <p:sp>
        <p:nvSpPr>
          <p:cNvPr id="3" name="Arrow: Pentagon 1">
            <a:extLst>
              <a:ext uri="{FF2B5EF4-FFF2-40B4-BE49-F238E27FC236}">
                <a16:creationId xmlns:a16="http://schemas.microsoft.com/office/drawing/2014/main" id="{81B4AAE5-C4A9-4AF8-976B-C143C816E83F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D73E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A7DE8-BC8E-49FA-98CD-E5FE3BA49065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1021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D19D7-2FFD-4EC2-83B7-90B998B42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Pentagon 1">
            <a:extLst>
              <a:ext uri="{FF2B5EF4-FFF2-40B4-BE49-F238E27FC236}">
                <a16:creationId xmlns:a16="http://schemas.microsoft.com/office/drawing/2014/main" id="{44FBC007-0F32-4183-8947-6CA88BD25ADB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D73E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B7204-083F-4BAD-9910-EEEEA143230B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D87A3-2325-4557-89EB-EF9D64803B02}"/>
              </a:ext>
            </a:extLst>
          </p:cNvPr>
          <p:cNvSpPr txBox="1"/>
          <p:nvPr/>
        </p:nvSpPr>
        <p:spPr>
          <a:xfrm>
            <a:off x="11267690" y="240126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June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07F4D-57A2-4749-93D5-265E6455F529}"/>
              </a:ext>
            </a:extLst>
          </p:cNvPr>
          <p:cNvSpPr txBox="1"/>
          <p:nvPr/>
        </p:nvSpPr>
        <p:spPr>
          <a:xfrm>
            <a:off x="10627946" y="1241275"/>
            <a:ext cx="1605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#</a:t>
            </a:r>
            <a:r>
              <a:rPr lang="en-US" sz="2000" i="1" dirty="0" err="1">
                <a:solidFill>
                  <a:schemeClr val="bg1"/>
                </a:solidFill>
              </a:rPr>
              <a:t>DevOpsDays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16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E7DBE-1C3B-47DC-909F-DCD8728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1"/>
          <a:stretch/>
        </p:blipFill>
        <p:spPr>
          <a:xfrm>
            <a:off x="2428875" y="4756484"/>
            <a:ext cx="7334250" cy="1633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9772F-D322-4BEA-9209-657E348832BC}"/>
              </a:ext>
            </a:extLst>
          </p:cNvPr>
          <p:cNvSpPr txBox="1"/>
          <p:nvPr/>
        </p:nvSpPr>
        <p:spPr>
          <a:xfrm>
            <a:off x="80209" y="6312569"/>
            <a:ext cx="5678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2014, AWS Lambda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754AD-9C89-4BB4-90EA-59F51E7CA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431"/>
            <a:ext cx="12192000" cy="39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8568A6-639F-4D93-A76B-CEC46564AE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A20C53-D5F9-4CE2-BA06-508272148AAD}"/>
              </a:ext>
            </a:extLst>
          </p:cNvPr>
          <p:cNvSpPr>
            <a:spLocks noChangeArrowheads="1"/>
          </p:cNvSpPr>
          <p:nvPr/>
        </p:nvSpPr>
        <p:spPr bwMode="auto">
          <a:xfrm rot="20851241">
            <a:off x="528579" y="954682"/>
            <a:ext cx="589428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Cloud-native?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DBF0E-EC21-4881-8C18-8B6098B452A0}"/>
              </a:ext>
            </a:extLst>
          </p:cNvPr>
          <p:cNvSpPr>
            <a:spLocks noChangeArrowheads="1"/>
          </p:cNvSpPr>
          <p:nvPr/>
        </p:nvSpPr>
        <p:spPr bwMode="auto">
          <a:xfrm rot="366234">
            <a:off x="7704809" y="978744"/>
            <a:ext cx="419700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Serverless?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7D73C-F16C-423F-A89E-CCF7717065E5}"/>
              </a:ext>
            </a:extLst>
          </p:cNvPr>
          <p:cNvSpPr>
            <a:spLocks noChangeArrowheads="1"/>
          </p:cNvSpPr>
          <p:nvPr/>
        </p:nvSpPr>
        <p:spPr bwMode="auto">
          <a:xfrm rot="353913">
            <a:off x="515554" y="5345230"/>
            <a:ext cx="23455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*</a:t>
            </a:r>
            <a:r>
              <a:rPr lang="en-US" altLang="en-US" sz="6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aaS</a:t>
            </a:r>
            <a:r>
              <a:rPr lang="en-US" alt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CC51F-A702-4709-AD59-F21A79B7B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235" y="3028249"/>
            <a:ext cx="786489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What is it all about?</a:t>
            </a:r>
          </a:p>
        </p:txBody>
      </p:sp>
    </p:spTree>
    <p:extLst>
      <p:ext uri="{BB962C8B-B14F-4D97-AF65-F5344CB8AC3E}">
        <p14:creationId xmlns:p14="http://schemas.microsoft.com/office/powerpoint/2010/main" val="2073304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3FC64-18DF-4704-9C7B-1915746D5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522" y="0"/>
            <a:ext cx="972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8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22E8BE-770C-4AFE-805A-4072BCCE9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7" y="2428726"/>
            <a:ext cx="911542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rgbClr val="D76900"/>
                </a:solidFill>
              </a:rPr>
              <a:t>It’s a developer-focused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rgbClr val="D76900"/>
                </a:solidFill>
              </a:rPr>
              <a:t>wave of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09307A-D9E2-4EB1-98AA-3570E0F43AFF}"/>
              </a:ext>
            </a:extLst>
          </p:cNvPr>
          <p:cNvSpPr txBox="1"/>
          <p:nvPr/>
        </p:nvSpPr>
        <p:spPr>
          <a:xfrm>
            <a:off x="10976809" y="6445919"/>
            <a:ext cx="12151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@</a:t>
            </a:r>
            <a:r>
              <a:rPr lang="en-US" sz="1100" i="1" dirty="0" err="1"/>
              <a:t>samnewman</a:t>
            </a:r>
            <a:endParaRPr lang="en-US" sz="11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511418-FCB4-4E26-855D-9825677BF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5013025"/>
            <a:ext cx="2690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/>
              <a:t>follows…</a:t>
            </a:r>
          </a:p>
        </p:txBody>
      </p:sp>
      <p:sp>
        <p:nvSpPr>
          <p:cNvPr id="5" name="Freeform 52">
            <a:extLst>
              <a:ext uri="{FF2B5EF4-FFF2-40B4-BE49-F238E27FC236}">
                <a16:creationId xmlns:a16="http://schemas.microsoft.com/office/drawing/2014/main" id="{0421D180-C5FE-42D3-9352-D629D38126A8}"/>
              </a:ext>
            </a:extLst>
          </p:cNvPr>
          <p:cNvSpPr>
            <a:spLocks noEditPoints="1"/>
          </p:cNvSpPr>
          <p:nvPr/>
        </p:nvSpPr>
        <p:spPr bwMode="auto">
          <a:xfrm>
            <a:off x="5222772" y="5086131"/>
            <a:ext cx="473177" cy="315452"/>
          </a:xfrm>
          <a:custGeom>
            <a:avLst/>
            <a:gdLst>
              <a:gd name="T0" fmla="*/ 896 w 1513"/>
              <a:gd name="T1" fmla="*/ 0 h 1006"/>
              <a:gd name="T2" fmla="*/ 920 w 1513"/>
              <a:gd name="T3" fmla="*/ 5 h 1006"/>
              <a:gd name="T4" fmla="*/ 942 w 1513"/>
              <a:gd name="T5" fmla="*/ 14 h 1006"/>
              <a:gd name="T6" fmla="*/ 963 w 1513"/>
              <a:gd name="T7" fmla="*/ 27 h 1006"/>
              <a:gd name="T8" fmla="*/ 980 w 1513"/>
              <a:gd name="T9" fmla="*/ 45 h 1006"/>
              <a:gd name="T10" fmla="*/ 994 w 1513"/>
              <a:gd name="T11" fmla="*/ 65 h 1006"/>
              <a:gd name="T12" fmla="*/ 1004 w 1513"/>
              <a:gd name="T13" fmla="*/ 88 h 1006"/>
              <a:gd name="T14" fmla="*/ 1008 w 1513"/>
              <a:gd name="T15" fmla="*/ 112 h 1006"/>
              <a:gd name="T16" fmla="*/ 1009 w 1513"/>
              <a:gd name="T17" fmla="*/ 880 h 1006"/>
              <a:gd name="T18" fmla="*/ 1007 w 1513"/>
              <a:gd name="T19" fmla="*/ 905 h 1006"/>
              <a:gd name="T20" fmla="*/ 1000 w 1513"/>
              <a:gd name="T21" fmla="*/ 929 h 1006"/>
              <a:gd name="T22" fmla="*/ 988 w 1513"/>
              <a:gd name="T23" fmla="*/ 950 h 1006"/>
              <a:gd name="T24" fmla="*/ 972 w 1513"/>
              <a:gd name="T25" fmla="*/ 969 h 1006"/>
              <a:gd name="T26" fmla="*/ 952 w 1513"/>
              <a:gd name="T27" fmla="*/ 985 h 1006"/>
              <a:gd name="T28" fmla="*/ 932 w 1513"/>
              <a:gd name="T29" fmla="*/ 997 h 1006"/>
              <a:gd name="T30" fmla="*/ 908 w 1513"/>
              <a:gd name="T31" fmla="*/ 1004 h 1006"/>
              <a:gd name="T32" fmla="*/ 882 w 1513"/>
              <a:gd name="T33" fmla="*/ 1006 h 1006"/>
              <a:gd name="T34" fmla="*/ 113 w 1513"/>
              <a:gd name="T35" fmla="*/ 1005 h 1006"/>
              <a:gd name="T36" fmla="*/ 90 w 1513"/>
              <a:gd name="T37" fmla="*/ 1001 h 1006"/>
              <a:gd name="T38" fmla="*/ 67 w 1513"/>
              <a:gd name="T39" fmla="*/ 992 h 1006"/>
              <a:gd name="T40" fmla="*/ 46 w 1513"/>
              <a:gd name="T41" fmla="*/ 978 h 1006"/>
              <a:gd name="T42" fmla="*/ 29 w 1513"/>
              <a:gd name="T43" fmla="*/ 960 h 1006"/>
              <a:gd name="T44" fmla="*/ 15 w 1513"/>
              <a:gd name="T45" fmla="*/ 940 h 1006"/>
              <a:gd name="T46" fmla="*/ 5 w 1513"/>
              <a:gd name="T47" fmla="*/ 918 h 1006"/>
              <a:gd name="T48" fmla="*/ 1 w 1513"/>
              <a:gd name="T49" fmla="*/ 893 h 1006"/>
              <a:gd name="T50" fmla="*/ 0 w 1513"/>
              <a:gd name="T51" fmla="*/ 125 h 1006"/>
              <a:gd name="T52" fmla="*/ 3 w 1513"/>
              <a:gd name="T53" fmla="*/ 99 h 1006"/>
              <a:gd name="T54" fmla="*/ 9 w 1513"/>
              <a:gd name="T55" fmla="*/ 77 h 1006"/>
              <a:gd name="T56" fmla="*/ 21 w 1513"/>
              <a:gd name="T57" fmla="*/ 55 h 1006"/>
              <a:gd name="T58" fmla="*/ 37 w 1513"/>
              <a:gd name="T59" fmla="*/ 36 h 1006"/>
              <a:gd name="T60" fmla="*/ 57 w 1513"/>
              <a:gd name="T61" fmla="*/ 20 h 1006"/>
              <a:gd name="T62" fmla="*/ 77 w 1513"/>
              <a:gd name="T63" fmla="*/ 9 h 1006"/>
              <a:gd name="T64" fmla="*/ 101 w 1513"/>
              <a:gd name="T65" fmla="*/ 2 h 1006"/>
              <a:gd name="T66" fmla="*/ 127 w 1513"/>
              <a:gd name="T67" fmla="*/ 0 h 1006"/>
              <a:gd name="T68" fmla="*/ 1382 w 1513"/>
              <a:gd name="T69" fmla="*/ 98 h 1006"/>
              <a:gd name="T70" fmla="*/ 1395 w 1513"/>
              <a:gd name="T71" fmla="*/ 91 h 1006"/>
              <a:gd name="T72" fmla="*/ 1409 w 1513"/>
              <a:gd name="T73" fmla="*/ 86 h 1006"/>
              <a:gd name="T74" fmla="*/ 1424 w 1513"/>
              <a:gd name="T75" fmla="*/ 84 h 1006"/>
              <a:gd name="T76" fmla="*/ 1440 w 1513"/>
              <a:gd name="T77" fmla="*/ 84 h 1006"/>
              <a:gd name="T78" fmla="*/ 1454 w 1513"/>
              <a:gd name="T79" fmla="*/ 87 h 1006"/>
              <a:gd name="T80" fmla="*/ 1469 w 1513"/>
              <a:gd name="T81" fmla="*/ 93 h 1006"/>
              <a:gd name="T82" fmla="*/ 1481 w 1513"/>
              <a:gd name="T83" fmla="*/ 100 h 1006"/>
              <a:gd name="T84" fmla="*/ 1492 w 1513"/>
              <a:gd name="T85" fmla="*/ 111 h 1006"/>
              <a:gd name="T86" fmla="*/ 1500 w 1513"/>
              <a:gd name="T87" fmla="*/ 122 h 1006"/>
              <a:gd name="T88" fmla="*/ 1508 w 1513"/>
              <a:gd name="T89" fmla="*/ 135 h 1006"/>
              <a:gd name="T90" fmla="*/ 1512 w 1513"/>
              <a:gd name="T91" fmla="*/ 149 h 1006"/>
              <a:gd name="T92" fmla="*/ 1513 w 1513"/>
              <a:gd name="T93" fmla="*/ 164 h 1006"/>
              <a:gd name="T94" fmla="*/ 1513 w 1513"/>
              <a:gd name="T95" fmla="*/ 847 h 1006"/>
              <a:gd name="T96" fmla="*/ 1510 w 1513"/>
              <a:gd name="T97" fmla="*/ 862 h 1006"/>
              <a:gd name="T98" fmla="*/ 1505 w 1513"/>
              <a:gd name="T99" fmla="*/ 876 h 1006"/>
              <a:gd name="T100" fmla="*/ 1496 w 1513"/>
              <a:gd name="T101" fmla="*/ 889 h 1006"/>
              <a:gd name="T102" fmla="*/ 1486 w 1513"/>
              <a:gd name="T103" fmla="*/ 900 h 1006"/>
              <a:gd name="T104" fmla="*/ 1475 w 1513"/>
              <a:gd name="T105" fmla="*/ 908 h 1006"/>
              <a:gd name="T106" fmla="*/ 1461 w 1513"/>
              <a:gd name="T107" fmla="*/ 915 h 1006"/>
              <a:gd name="T108" fmla="*/ 1447 w 1513"/>
              <a:gd name="T109" fmla="*/ 920 h 1006"/>
              <a:gd name="T110" fmla="*/ 1431 w 1513"/>
              <a:gd name="T111" fmla="*/ 922 h 1006"/>
              <a:gd name="T112" fmla="*/ 1416 w 1513"/>
              <a:gd name="T113" fmla="*/ 921 h 1006"/>
              <a:gd name="T114" fmla="*/ 1402 w 1513"/>
              <a:gd name="T115" fmla="*/ 918 h 1006"/>
              <a:gd name="T116" fmla="*/ 1388 w 1513"/>
              <a:gd name="T117" fmla="*/ 910 h 1006"/>
              <a:gd name="T118" fmla="*/ 1092 w 1513"/>
              <a:gd name="T119" fmla="*/ 710 h 1006"/>
              <a:gd name="T120" fmla="*/ 1382 w 1513"/>
              <a:gd name="T121" fmla="*/ 98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3" h="1006">
                <a:moveTo>
                  <a:pt x="882" y="0"/>
                </a:moveTo>
                <a:lnTo>
                  <a:pt x="896" y="0"/>
                </a:lnTo>
                <a:lnTo>
                  <a:pt x="908" y="2"/>
                </a:lnTo>
                <a:lnTo>
                  <a:pt x="920" y="5"/>
                </a:lnTo>
                <a:lnTo>
                  <a:pt x="932" y="9"/>
                </a:lnTo>
                <a:lnTo>
                  <a:pt x="942" y="14"/>
                </a:lnTo>
                <a:lnTo>
                  <a:pt x="952" y="20"/>
                </a:lnTo>
                <a:lnTo>
                  <a:pt x="963" y="27"/>
                </a:lnTo>
                <a:lnTo>
                  <a:pt x="972" y="36"/>
                </a:lnTo>
                <a:lnTo>
                  <a:pt x="980" y="45"/>
                </a:lnTo>
                <a:lnTo>
                  <a:pt x="988" y="55"/>
                </a:lnTo>
                <a:lnTo>
                  <a:pt x="994" y="65"/>
                </a:lnTo>
                <a:lnTo>
                  <a:pt x="1000" y="77"/>
                </a:lnTo>
                <a:lnTo>
                  <a:pt x="1004" y="88"/>
                </a:lnTo>
                <a:lnTo>
                  <a:pt x="1007" y="99"/>
                </a:lnTo>
                <a:lnTo>
                  <a:pt x="1008" y="112"/>
                </a:lnTo>
                <a:lnTo>
                  <a:pt x="1009" y="125"/>
                </a:lnTo>
                <a:lnTo>
                  <a:pt x="1009" y="880"/>
                </a:lnTo>
                <a:lnTo>
                  <a:pt x="1008" y="893"/>
                </a:lnTo>
                <a:lnTo>
                  <a:pt x="1007" y="905"/>
                </a:lnTo>
                <a:lnTo>
                  <a:pt x="1004" y="918"/>
                </a:lnTo>
                <a:lnTo>
                  <a:pt x="1000" y="929"/>
                </a:lnTo>
                <a:lnTo>
                  <a:pt x="994" y="940"/>
                </a:lnTo>
                <a:lnTo>
                  <a:pt x="988" y="950"/>
                </a:lnTo>
                <a:lnTo>
                  <a:pt x="980" y="960"/>
                </a:lnTo>
                <a:lnTo>
                  <a:pt x="972" y="969"/>
                </a:lnTo>
                <a:lnTo>
                  <a:pt x="963" y="978"/>
                </a:lnTo>
                <a:lnTo>
                  <a:pt x="952" y="985"/>
                </a:lnTo>
                <a:lnTo>
                  <a:pt x="942" y="992"/>
                </a:lnTo>
                <a:lnTo>
                  <a:pt x="932" y="997"/>
                </a:lnTo>
                <a:lnTo>
                  <a:pt x="920" y="1001"/>
                </a:lnTo>
                <a:lnTo>
                  <a:pt x="908" y="1004"/>
                </a:lnTo>
                <a:lnTo>
                  <a:pt x="896" y="1005"/>
                </a:lnTo>
                <a:lnTo>
                  <a:pt x="882" y="1006"/>
                </a:lnTo>
                <a:lnTo>
                  <a:pt x="127" y="1006"/>
                </a:lnTo>
                <a:lnTo>
                  <a:pt x="113" y="1005"/>
                </a:lnTo>
                <a:lnTo>
                  <a:pt x="101" y="1004"/>
                </a:lnTo>
                <a:lnTo>
                  <a:pt x="90" y="1001"/>
                </a:lnTo>
                <a:lnTo>
                  <a:pt x="77" y="997"/>
                </a:lnTo>
                <a:lnTo>
                  <a:pt x="67" y="992"/>
                </a:lnTo>
                <a:lnTo>
                  <a:pt x="57" y="985"/>
                </a:lnTo>
                <a:lnTo>
                  <a:pt x="46" y="978"/>
                </a:lnTo>
                <a:lnTo>
                  <a:pt x="37" y="969"/>
                </a:lnTo>
                <a:lnTo>
                  <a:pt x="29" y="960"/>
                </a:lnTo>
                <a:lnTo>
                  <a:pt x="21" y="950"/>
                </a:lnTo>
                <a:lnTo>
                  <a:pt x="15" y="940"/>
                </a:lnTo>
                <a:lnTo>
                  <a:pt x="9" y="929"/>
                </a:lnTo>
                <a:lnTo>
                  <a:pt x="5" y="918"/>
                </a:lnTo>
                <a:lnTo>
                  <a:pt x="3" y="905"/>
                </a:lnTo>
                <a:lnTo>
                  <a:pt x="1" y="893"/>
                </a:lnTo>
                <a:lnTo>
                  <a:pt x="0" y="880"/>
                </a:lnTo>
                <a:lnTo>
                  <a:pt x="0" y="125"/>
                </a:lnTo>
                <a:lnTo>
                  <a:pt x="1" y="112"/>
                </a:lnTo>
                <a:lnTo>
                  <a:pt x="3" y="99"/>
                </a:lnTo>
                <a:lnTo>
                  <a:pt x="5" y="88"/>
                </a:lnTo>
                <a:lnTo>
                  <a:pt x="9" y="77"/>
                </a:lnTo>
                <a:lnTo>
                  <a:pt x="15" y="65"/>
                </a:lnTo>
                <a:lnTo>
                  <a:pt x="21" y="55"/>
                </a:lnTo>
                <a:lnTo>
                  <a:pt x="29" y="45"/>
                </a:lnTo>
                <a:lnTo>
                  <a:pt x="37" y="36"/>
                </a:lnTo>
                <a:lnTo>
                  <a:pt x="46" y="27"/>
                </a:lnTo>
                <a:lnTo>
                  <a:pt x="57" y="20"/>
                </a:lnTo>
                <a:lnTo>
                  <a:pt x="67" y="14"/>
                </a:lnTo>
                <a:lnTo>
                  <a:pt x="77" y="9"/>
                </a:lnTo>
                <a:lnTo>
                  <a:pt x="90" y="5"/>
                </a:lnTo>
                <a:lnTo>
                  <a:pt x="101" y="2"/>
                </a:lnTo>
                <a:lnTo>
                  <a:pt x="113" y="0"/>
                </a:lnTo>
                <a:lnTo>
                  <a:pt x="127" y="0"/>
                </a:lnTo>
                <a:lnTo>
                  <a:pt x="882" y="0"/>
                </a:lnTo>
                <a:close/>
                <a:moveTo>
                  <a:pt x="1382" y="98"/>
                </a:moveTo>
                <a:lnTo>
                  <a:pt x="1388" y="94"/>
                </a:lnTo>
                <a:lnTo>
                  <a:pt x="1395" y="91"/>
                </a:lnTo>
                <a:lnTo>
                  <a:pt x="1402" y="88"/>
                </a:lnTo>
                <a:lnTo>
                  <a:pt x="1409" y="86"/>
                </a:lnTo>
                <a:lnTo>
                  <a:pt x="1416" y="85"/>
                </a:lnTo>
                <a:lnTo>
                  <a:pt x="1424" y="84"/>
                </a:lnTo>
                <a:lnTo>
                  <a:pt x="1431" y="84"/>
                </a:lnTo>
                <a:lnTo>
                  <a:pt x="1440" y="84"/>
                </a:lnTo>
                <a:lnTo>
                  <a:pt x="1447" y="86"/>
                </a:lnTo>
                <a:lnTo>
                  <a:pt x="1454" y="87"/>
                </a:lnTo>
                <a:lnTo>
                  <a:pt x="1461" y="90"/>
                </a:lnTo>
                <a:lnTo>
                  <a:pt x="1469" y="93"/>
                </a:lnTo>
                <a:lnTo>
                  <a:pt x="1475" y="96"/>
                </a:lnTo>
                <a:lnTo>
                  <a:pt x="1481" y="100"/>
                </a:lnTo>
                <a:lnTo>
                  <a:pt x="1486" y="106"/>
                </a:lnTo>
                <a:lnTo>
                  <a:pt x="1492" y="111"/>
                </a:lnTo>
                <a:lnTo>
                  <a:pt x="1496" y="116"/>
                </a:lnTo>
                <a:lnTo>
                  <a:pt x="1500" y="122"/>
                </a:lnTo>
                <a:lnTo>
                  <a:pt x="1505" y="128"/>
                </a:lnTo>
                <a:lnTo>
                  <a:pt x="1508" y="135"/>
                </a:lnTo>
                <a:lnTo>
                  <a:pt x="1510" y="142"/>
                </a:lnTo>
                <a:lnTo>
                  <a:pt x="1512" y="149"/>
                </a:lnTo>
                <a:lnTo>
                  <a:pt x="1513" y="157"/>
                </a:lnTo>
                <a:lnTo>
                  <a:pt x="1513" y="164"/>
                </a:lnTo>
                <a:lnTo>
                  <a:pt x="1513" y="838"/>
                </a:lnTo>
                <a:lnTo>
                  <a:pt x="1513" y="847"/>
                </a:lnTo>
                <a:lnTo>
                  <a:pt x="1512" y="855"/>
                </a:lnTo>
                <a:lnTo>
                  <a:pt x="1510" y="862"/>
                </a:lnTo>
                <a:lnTo>
                  <a:pt x="1508" y="869"/>
                </a:lnTo>
                <a:lnTo>
                  <a:pt x="1505" y="876"/>
                </a:lnTo>
                <a:lnTo>
                  <a:pt x="1500" y="883"/>
                </a:lnTo>
                <a:lnTo>
                  <a:pt x="1496" y="889"/>
                </a:lnTo>
                <a:lnTo>
                  <a:pt x="1492" y="895"/>
                </a:lnTo>
                <a:lnTo>
                  <a:pt x="1486" y="900"/>
                </a:lnTo>
                <a:lnTo>
                  <a:pt x="1481" y="904"/>
                </a:lnTo>
                <a:lnTo>
                  <a:pt x="1475" y="908"/>
                </a:lnTo>
                <a:lnTo>
                  <a:pt x="1469" y="912"/>
                </a:lnTo>
                <a:lnTo>
                  <a:pt x="1461" y="915"/>
                </a:lnTo>
                <a:lnTo>
                  <a:pt x="1454" y="918"/>
                </a:lnTo>
                <a:lnTo>
                  <a:pt x="1447" y="920"/>
                </a:lnTo>
                <a:lnTo>
                  <a:pt x="1440" y="921"/>
                </a:lnTo>
                <a:lnTo>
                  <a:pt x="1431" y="922"/>
                </a:lnTo>
                <a:lnTo>
                  <a:pt x="1424" y="922"/>
                </a:lnTo>
                <a:lnTo>
                  <a:pt x="1416" y="921"/>
                </a:lnTo>
                <a:lnTo>
                  <a:pt x="1409" y="920"/>
                </a:lnTo>
                <a:lnTo>
                  <a:pt x="1402" y="918"/>
                </a:lnTo>
                <a:lnTo>
                  <a:pt x="1395" y="914"/>
                </a:lnTo>
                <a:lnTo>
                  <a:pt x="1388" y="910"/>
                </a:lnTo>
                <a:lnTo>
                  <a:pt x="1382" y="906"/>
                </a:lnTo>
                <a:lnTo>
                  <a:pt x="1092" y="710"/>
                </a:lnTo>
                <a:lnTo>
                  <a:pt x="1092" y="295"/>
                </a:lnTo>
                <a:lnTo>
                  <a:pt x="1382" y="98"/>
                </a:lnTo>
                <a:close/>
              </a:path>
            </a:pathLst>
          </a:custGeom>
          <a:solidFill>
            <a:srgbClr val="2B2A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put01">
            <a:hlinkClick r:id="" action="ppaction://media"/>
            <a:extLst>
              <a:ext uri="{FF2B5EF4-FFF2-40B4-BE49-F238E27FC236}">
                <a16:creationId xmlns:a16="http://schemas.microsoft.com/office/drawing/2014/main" id="{AE896239-E241-4C57-8A79-BD0038132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1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C64EC9-6748-4BB6-BDC0-09E2296A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F35189-FBA3-49C2-9BA7-4CF5671D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442" y="92547"/>
            <a:ext cx="4331115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Containers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BD11FB-6028-4191-9046-BA0A5710A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090" y="5642306"/>
            <a:ext cx="938381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chemeClr val="accent5">
                    <a:lumMod val="50000"/>
                  </a:schemeClr>
                </a:solidFill>
              </a:rPr>
              <a:t>Treating containers like a black box will eventually leave you in the dark.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dirty="0">
                <a:solidFill>
                  <a:schemeClr val="accent5">
                    <a:lumMod val="50000"/>
                  </a:schemeClr>
                </a:solidFill>
              </a:rPr>
              <a:t>@</a:t>
            </a:r>
            <a:r>
              <a:rPr lang="en-US" altLang="en-US" sz="2400" i="1" dirty="0" err="1">
                <a:solidFill>
                  <a:schemeClr val="accent5">
                    <a:lumMod val="50000"/>
                  </a:schemeClr>
                </a:solidFill>
              </a:rPr>
              <a:t>kelseyhightower</a:t>
            </a:r>
            <a:endParaRPr lang="en-US" altLang="en-US" sz="2400" i="1" dirty="0">
              <a:solidFill>
                <a:schemeClr val="accent5">
                  <a:lumMod val="50000"/>
                </a:schemeClr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96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5CDC3-2CD8-4032-A1C6-3EEC7002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8" y="0"/>
            <a:ext cx="1104570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EF7D05-9F51-4F1A-9052-A5B49D3EA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5217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4FB3A-61C5-4962-B7F0-2838EE89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24" y="0"/>
            <a:ext cx="1047775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5BFC6D-5D81-43B0-9A6C-36D88EB4E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8980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AA9112-4973-48AA-8B22-898A0CDCC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9B912-42D1-4140-8196-18FB69DA8C10}"/>
              </a:ext>
            </a:extLst>
          </p:cNvPr>
          <p:cNvSpPr txBox="1"/>
          <p:nvPr/>
        </p:nvSpPr>
        <p:spPr>
          <a:xfrm>
            <a:off x="3715478" y="696912"/>
            <a:ext cx="47610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4" name="AutoShape 2" descr="ÎÏÎ¿ÏÎ­Î»ÎµÏÎ¼Î± ÎµÎ¹ÎºÏÎ½Î±Ï Î³Î¹Î± IAAS PAAS BAAS MAAS">
            <a:extLst>
              <a:ext uri="{FF2B5EF4-FFF2-40B4-BE49-F238E27FC236}">
                <a16:creationId xmlns:a16="http://schemas.microsoft.com/office/drawing/2014/main" id="{E94CBE13-1B6B-4FFA-9C30-D82EDB1742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FA028-BD57-49B3-BB6C-1DD6558E443D}"/>
              </a:ext>
            </a:extLst>
          </p:cNvPr>
          <p:cNvSpPr txBox="1"/>
          <p:nvPr/>
        </p:nvSpPr>
        <p:spPr>
          <a:xfrm>
            <a:off x="1089646" y="5176169"/>
            <a:ext cx="10012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+mj-lt"/>
              </a:rPr>
              <a:t>IAAS    PAAS    SAAS    BAAS    MAAS    FAAS    CLOUD-NATIVE     SERVERLESS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422F2-187E-4BD4-8CCC-26EF4940D9A0}"/>
              </a:ext>
            </a:extLst>
          </p:cNvPr>
          <p:cNvSpPr txBox="1"/>
          <p:nvPr/>
        </p:nvSpPr>
        <p:spPr>
          <a:xfrm>
            <a:off x="3062060" y="6273225"/>
            <a:ext cx="6067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https://loige.co/from-bare-metal-to-serverless/</a:t>
            </a:r>
          </a:p>
          <a:p>
            <a:pPr algn="ct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https://hackernoon.com/why-the-fuss-about-serverless-4370b1596da0</a:t>
            </a:r>
          </a:p>
        </p:txBody>
      </p:sp>
    </p:spTree>
    <p:extLst>
      <p:ext uri="{BB962C8B-B14F-4D97-AF65-F5344CB8AC3E}">
        <p14:creationId xmlns:p14="http://schemas.microsoft.com/office/powerpoint/2010/main" val="142464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F4A01-67BF-43A3-8BD7-8D6C66F58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68"/>
            <a:ext cx="12192000" cy="6551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A1D0D-AB68-4D4C-838A-F98050368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69" y="5149026"/>
            <a:ext cx="9984451" cy="92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03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C9EBA-4693-4C2C-A8E6-2966C2AB00FE}"/>
              </a:ext>
            </a:extLst>
          </p:cNvPr>
          <p:cNvSpPr/>
          <p:nvPr/>
        </p:nvSpPr>
        <p:spPr>
          <a:xfrm>
            <a:off x="721895" y="1637438"/>
            <a:ext cx="11141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…is a system container runtime designed to execute "</a:t>
            </a:r>
            <a:r>
              <a:rPr lang="en-US" sz="2400" dirty="0">
                <a:solidFill>
                  <a:schemeClr val="accent5"/>
                </a:solidFill>
              </a:rPr>
              <a:t>full system containers</a:t>
            </a:r>
            <a:r>
              <a:rPr lang="en-US" sz="2400" dirty="0"/>
              <a:t>", which generally consist of a full operating system image. An LXC process, in most common use cases, </a:t>
            </a:r>
            <a:r>
              <a:rPr lang="en-US" sz="2400" dirty="0">
                <a:solidFill>
                  <a:schemeClr val="accent5"/>
                </a:solidFill>
              </a:rPr>
              <a:t>will boot a full Linux distribution</a:t>
            </a:r>
            <a:r>
              <a:rPr lang="en-US" sz="2400" dirty="0"/>
              <a:t> such as Debian, Fedora, Arch, </a:t>
            </a:r>
            <a:r>
              <a:rPr lang="en-US" sz="2400" dirty="0" err="1"/>
              <a:t>etc</a:t>
            </a:r>
            <a:r>
              <a:rPr lang="en-US" sz="2400" dirty="0"/>
              <a:t>, and a user will interact with it similarly to how they would with a Virtual Machine image.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77A4A-E20E-4A13-AAD9-51BF0B7820AD}"/>
              </a:ext>
            </a:extLst>
          </p:cNvPr>
          <p:cNvSpPr/>
          <p:nvPr/>
        </p:nvSpPr>
        <p:spPr>
          <a:xfrm>
            <a:off x="721895" y="991107"/>
            <a:ext cx="967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LXC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3922B-434D-4A4B-9D08-601D86090036}"/>
              </a:ext>
            </a:extLst>
          </p:cNvPr>
          <p:cNvSpPr/>
          <p:nvPr/>
        </p:nvSpPr>
        <p:spPr>
          <a:xfrm>
            <a:off x="721895" y="3999001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LXD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976C67-F1F9-4266-BE08-F4969A0DABDB}"/>
              </a:ext>
            </a:extLst>
          </p:cNvPr>
          <p:cNvSpPr/>
          <p:nvPr/>
        </p:nvSpPr>
        <p:spPr>
          <a:xfrm>
            <a:off x="721895" y="4645332"/>
            <a:ext cx="11141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…is similar to LXC but is a </a:t>
            </a:r>
            <a:r>
              <a:rPr lang="en-US" sz="2400" dirty="0">
                <a:solidFill>
                  <a:schemeClr val="accent5"/>
                </a:solidFill>
              </a:rPr>
              <a:t>REST API on top of </a:t>
            </a:r>
            <a:r>
              <a:rPr lang="en-US" sz="2400" dirty="0" err="1">
                <a:solidFill>
                  <a:schemeClr val="accent5"/>
                </a:solidFill>
              </a:rPr>
              <a:t>liblxc</a:t>
            </a:r>
            <a:r>
              <a:rPr lang="en-US" sz="2400" dirty="0"/>
              <a:t> which forks a monitor and container process. This ensures the LXD daemon is not a central point of failure and containers continue running in case of LXD daemon failure. All other details are nearly identical to LXC.</a:t>
            </a:r>
          </a:p>
        </p:txBody>
      </p:sp>
    </p:spTree>
    <p:extLst>
      <p:ext uri="{BB962C8B-B14F-4D97-AF65-F5344CB8AC3E}">
        <p14:creationId xmlns:p14="http://schemas.microsoft.com/office/powerpoint/2010/main" val="1484484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C83089-0FC5-4C47-8DCD-0A95F709DADC}"/>
              </a:ext>
            </a:extLst>
          </p:cNvPr>
          <p:cNvSpPr/>
          <p:nvPr/>
        </p:nvSpPr>
        <p:spPr>
          <a:xfrm>
            <a:off x="1513973" y="2497832"/>
            <a:ext cx="916405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/>
              <a:t>“Docker’s architecture is fundamentally flawed”</a:t>
            </a:r>
          </a:p>
          <a:p>
            <a:pPr algn="ctr"/>
            <a:endParaRPr lang="en-US" sz="2600" b="1" dirty="0"/>
          </a:p>
          <a:p>
            <a:pPr algn="ctr"/>
            <a:r>
              <a:rPr lang="en-US" sz="2600" dirty="0"/>
              <a:t>At the heart of Docker is a daemon process that is the starting point of everything Docker does. The docker executable is merely a REST client that requests the Docker daemon to do its work. Critics of Docker say </a:t>
            </a:r>
            <a:r>
              <a:rPr lang="en-US" sz="2600" b="1" dirty="0">
                <a:solidFill>
                  <a:schemeClr val="accent5"/>
                </a:solidFill>
              </a:rPr>
              <a:t>this is not very Linux-like</a:t>
            </a:r>
            <a:r>
              <a:rPr lang="en-US" sz="26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E16F60-1C40-4332-8D8A-FDF5769D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742" y="164271"/>
            <a:ext cx="6632783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rgbClr val="5B9BD5"/>
                </a:solidFill>
              </a:rPr>
              <a:t>Container Wars</a:t>
            </a:r>
          </a:p>
        </p:txBody>
      </p:sp>
    </p:spTree>
    <p:extLst>
      <p:ext uri="{BB962C8B-B14F-4D97-AF65-F5344CB8AC3E}">
        <p14:creationId xmlns:p14="http://schemas.microsoft.com/office/powerpoint/2010/main" val="3191720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1F448-71A1-4CFB-AA3E-10C440F99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1" y="1447429"/>
            <a:ext cx="9520238" cy="54105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13A239-87B6-4D60-9D46-DA8653C8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742" y="164271"/>
            <a:ext cx="6632783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rgbClr val="8B7AAE"/>
                </a:solidFill>
              </a:rPr>
              <a:t>Container Wars</a:t>
            </a:r>
          </a:p>
        </p:txBody>
      </p:sp>
      <p:pic>
        <p:nvPicPr>
          <p:cNvPr id="3074" name="Picture 2" descr="ÎÏÎ¿ÏÎ­Î»ÎµÏÎ¼Î± ÎµÎ¹ÎºÏÎ½Î±Ï Î³Î¹Î± rkt">
            <a:extLst>
              <a:ext uri="{FF2B5EF4-FFF2-40B4-BE49-F238E27FC236}">
                <a16:creationId xmlns:a16="http://schemas.microsoft.com/office/drawing/2014/main" id="{614A5832-9C35-483D-ACC0-C129597C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40" y="3064041"/>
            <a:ext cx="733065" cy="3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ÎÏÎ¿ÏÎ­Î»ÎµÏÎ¼Î± ÎµÎ¹ÎºÏÎ½Î±Ï Î³Î¹Î± coreos">
            <a:extLst>
              <a:ext uri="{FF2B5EF4-FFF2-40B4-BE49-F238E27FC236}">
                <a16:creationId xmlns:a16="http://schemas.microsoft.com/office/drawing/2014/main" id="{CECFDEE0-1A54-4DC7-B2EB-B29EF3002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14565" r="20547" b="33700"/>
          <a:stretch/>
        </p:blipFill>
        <p:spPr bwMode="auto">
          <a:xfrm>
            <a:off x="320342" y="2423802"/>
            <a:ext cx="1195638" cy="39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96B235-2AB2-40B9-86F4-5F7F2495FB92}"/>
              </a:ext>
            </a:extLst>
          </p:cNvPr>
          <p:cNvSpPr/>
          <p:nvPr/>
        </p:nvSpPr>
        <p:spPr>
          <a:xfrm>
            <a:off x="9915524" y="2391866"/>
            <a:ext cx="21156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 err="1">
                <a:hlinkClick r:id="rId5"/>
              </a:rPr>
              <a:t>runC</a:t>
            </a:r>
            <a:r>
              <a:rPr lang="en-US" sz="1600" i="1" dirty="0"/>
              <a:t> is a low-level container runtime and an implementation of the </a:t>
            </a:r>
            <a:r>
              <a:rPr lang="en-US" sz="1600" i="1" dirty="0">
                <a:hlinkClick r:id="rId6"/>
              </a:rPr>
              <a:t>OCI spec</a:t>
            </a:r>
            <a:r>
              <a:rPr lang="en-US" sz="1600" i="1" dirty="0"/>
              <a:t>. </a:t>
            </a:r>
            <a:r>
              <a:rPr lang="en-US" sz="1600" i="1" dirty="0" err="1"/>
              <a:t>runC</a:t>
            </a:r>
            <a:r>
              <a:rPr lang="en-US" sz="1600" i="1" dirty="0"/>
              <a:t> exposes and expects a user to understand low-level details of the host operating system and configuration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73F47C-401C-4AD8-81DD-74DF131A1388}"/>
              </a:ext>
            </a:extLst>
          </p:cNvPr>
          <p:cNvSpPr/>
          <p:nvPr/>
        </p:nvSpPr>
        <p:spPr>
          <a:xfrm>
            <a:off x="10499295" y="4995072"/>
            <a:ext cx="1531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>
                <a:hlinkClick r:id="rId7"/>
              </a:rPr>
              <a:t>containerd</a:t>
            </a:r>
            <a:r>
              <a:rPr lang="en-US" sz="1600" i="1" dirty="0"/>
              <a:t> is a daemon to control </a:t>
            </a:r>
            <a:r>
              <a:rPr lang="en-US" sz="1600" i="1" dirty="0" err="1">
                <a:hlinkClick r:id="rId5"/>
              </a:rPr>
              <a:t>runC</a:t>
            </a:r>
            <a:r>
              <a:rPr lang="en-US" sz="16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1858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C3E1D-46DF-4D58-87DF-445FE2E34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1DF7CC-2147-46B9-A66E-3A574ECAD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442" y="5611032"/>
            <a:ext cx="4331115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Kubernetes</a:t>
            </a:r>
          </a:p>
        </p:txBody>
      </p:sp>
    </p:spTree>
    <p:extLst>
      <p:ext uri="{BB962C8B-B14F-4D97-AF65-F5344CB8AC3E}">
        <p14:creationId xmlns:p14="http://schemas.microsoft.com/office/powerpoint/2010/main" val="3971296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AC28E9-4183-4A6F-A6F1-F8D0A1B76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3"/>
            <a:ext cx="12192000" cy="68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51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4F034-B461-460C-82CA-83137AF3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78"/>
            <a:ext cx="12192000" cy="676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53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19379-E9EC-4C0B-ADC5-B757295D0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1"/>
          <a:stretch/>
        </p:blipFill>
        <p:spPr>
          <a:xfrm>
            <a:off x="0" y="1283367"/>
            <a:ext cx="12192000" cy="52772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964CC7-EF72-4E75-AE63-9A69CFB96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748" y="219689"/>
            <a:ext cx="112374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000" b="1" dirty="0">
                <a:solidFill>
                  <a:srgbClr val="5086F7"/>
                </a:solidFill>
              </a:rPr>
              <a:t>Remember Container runtimes?</a:t>
            </a:r>
          </a:p>
        </p:txBody>
      </p:sp>
    </p:spTree>
    <p:extLst>
      <p:ext uri="{BB962C8B-B14F-4D97-AF65-F5344CB8AC3E}">
        <p14:creationId xmlns:p14="http://schemas.microsoft.com/office/powerpoint/2010/main" val="3151777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7AA88-07DF-4906-B2D9-A4C35B6F5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672"/>
            <a:ext cx="12192000" cy="61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01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F5850-7793-4B5D-83AD-8E28A66F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864"/>
            <a:ext cx="12192000" cy="627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024A4-4192-4626-AEEC-EDC2C9B8E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1040A-7519-42C0-8555-F17FEE73536B}"/>
              </a:ext>
            </a:extLst>
          </p:cNvPr>
          <p:cNvSpPr txBox="1"/>
          <p:nvPr/>
        </p:nvSpPr>
        <p:spPr>
          <a:xfrm>
            <a:off x="497304" y="4459705"/>
            <a:ext cx="51174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</a:t>
            </a:r>
          </a:p>
          <a:p>
            <a:r>
              <a:rPr lang="en-US" sz="6400" b="1" dirty="0">
                <a:solidFill>
                  <a:schemeClr val="bg1"/>
                </a:solidFill>
              </a:rPr>
              <a:t>BARE METAL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11619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64396-BB92-424A-B9A9-25DBF227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8"/>
            <a:ext cx="12192000" cy="635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48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53471-03D4-43E4-8248-A2E778FC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296"/>
            <a:ext cx="12192000" cy="60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31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D05F60-2A02-4EDF-9431-906345963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223"/>
            <a:ext cx="12192000" cy="61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73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FBE4B-2CF8-4ED6-BA0D-B608B8DC3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08"/>
            <a:ext cx="12192000" cy="63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33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A7D4E-94AD-45EC-8152-8446A3A47195}"/>
              </a:ext>
            </a:extLst>
          </p:cNvPr>
          <p:cNvSpPr/>
          <p:nvPr/>
        </p:nvSpPr>
        <p:spPr>
          <a:xfrm>
            <a:off x="890335" y="3013320"/>
            <a:ext cx="10411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Though we can argue that containers at scale can be maintained manually, or with the help of some scripts, container orchestrators can make things easy for operators.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357229-E51B-4214-9FC7-0A359C83E25A}"/>
              </a:ext>
            </a:extLst>
          </p:cNvPr>
          <p:cNvSpPr/>
          <p:nvPr/>
        </p:nvSpPr>
        <p:spPr>
          <a:xfrm>
            <a:off x="2332822" y="1118755"/>
            <a:ext cx="7526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Why Use Container Orchestrators?</a:t>
            </a:r>
          </a:p>
        </p:txBody>
      </p:sp>
    </p:spTree>
    <p:extLst>
      <p:ext uri="{BB962C8B-B14F-4D97-AF65-F5344CB8AC3E}">
        <p14:creationId xmlns:p14="http://schemas.microsoft.com/office/powerpoint/2010/main" val="525312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1738D9-6185-4395-87E4-ECD4616E6272}"/>
              </a:ext>
            </a:extLst>
          </p:cNvPr>
          <p:cNvSpPr/>
          <p:nvPr/>
        </p:nvSpPr>
        <p:spPr>
          <a:xfrm>
            <a:off x="926430" y="1825114"/>
            <a:ext cx="103391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Bring multiple hosts together and make them part of a </a:t>
            </a:r>
            <a:r>
              <a:rPr lang="en-US" sz="2400" b="1" dirty="0">
                <a:solidFill>
                  <a:schemeClr val="accent5"/>
                </a:solidFill>
              </a:rPr>
              <a:t>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/>
                </a:solidFill>
              </a:rPr>
              <a:t>Schedule</a:t>
            </a:r>
            <a:r>
              <a:rPr lang="en-US" sz="2400" dirty="0"/>
              <a:t> containers to run on different hosts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Help containers running on one host </a:t>
            </a:r>
            <a:r>
              <a:rPr lang="en-US" sz="2400" b="1" dirty="0">
                <a:solidFill>
                  <a:schemeClr val="accent5"/>
                </a:solidFill>
              </a:rPr>
              <a:t>reach out to containers running on other hosts</a:t>
            </a:r>
            <a:r>
              <a:rPr lang="en-US" sz="2400" dirty="0"/>
              <a:t> in the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Bind containers and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Bind containers of similar type to a higher-level construct, like </a:t>
            </a:r>
            <a:r>
              <a:rPr lang="en-US" sz="2400" b="1" dirty="0">
                <a:solidFill>
                  <a:schemeClr val="accent5"/>
                </a:solidFill>
              </a:rPr>
              <a:t>services</a:t>
            </a:r>
            <a:r>
              <a:rPr lang="en-US" sz="2400" dirty="0"/>
              <a:t>, so we don't have to deal with individual containers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Keep resource usage in-check, and optimize it when necessary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Allow secure access to applications running inside containers.</a:t>
            </a:r>
          </a:p>
          <a:p>
            <a:endParaRPr lang="en-US" sz="2400" dirty="0"/>
          </a:p>
          <a:p>
            <a:r>
              <a:rPr lang="en-US" sz="2400" dirty="0"/>
              <a:t>With all these built-in benefits, </a:t>
            </a:r>
            <a:r>
              <a:rPr lang="en-US" sz="2400" b="1" dirty="0"/>
              <a:t>it makes sense to use container orchestrators to manage containers</a:t>
            </a:r>
            <a:r>
              <a:rPr lang="en-US" sz="24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CDA794-8C86-4E11-B335-CCFE63BF44E7}"/>
              </a:ext>
            </a:extLst>
          </p:cNvPr>
          <p:cNvSpPr/>
          <p:nvPr/>
        </p:nvSpPr>
        <p:spPr>
          <a:xfrm>
            <a:off x="2990117" y="838018"/>
            <a:ext cx="6211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Container orchestrators can:</a:t>
            </a:r>
          </a:p>
        </p:txBody>
      </p:sp>
    </p:spTree>
    <p:extLst>
      <p:ext uri="{BB962C8B-B14F-4D97-AF65-F5344CB8AC3E}">
        <p14:creationId xmlns:p14="http://schemas.microsoft.com/office/powerpoint/2010/main" val="2490119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44B035-417D-47F3-822E-E411DCA5C488}"/>
              </a:ext>
            </a:extLst>
          </p:cNvPr>
          <p:cNvSpPr/>
          <p:nvPr/>
        </p:nvSpPr>
        <p:spPr>
          <a:xfrm>
            <a:off x="713874" y="2020811"/>
            <a:ext cx="10764252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Start 5 containers using image </a:t>
            </a:r>
            <a:r>
              <a:rPr lang="en-US" sz="2400" dirty="0" err="1"/>
              <a:t>atseashop</a:t>
            </a:r>
            <a:r>
              <a:rPr lang="en-US" sz="2400" dirty="0"/>
              <a:t>/api:v1.3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Place an internal load balancer in front of these containers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Start 10 containers using image </a:t>
            </a:r>
            <a:r>
              <a:rPr lang="en-US" sz="2400" dirty="0" err="1"/>
              <a:t>atseashop</a:t>
            </a:r>
            <a:r>
              <a:rPr lang="en-US" sz="2400" dirty="0"/>
              <a:t>/webfront:v1.3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Place a public load balancer in front of these containers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It's Black Friday (or Christmas), traffic spikes, grow our cluster and add containers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New release! Replace my containers with the new image </a:t>
            </a:r>
            <a:r>
              <a:rPr lang="en-US" sz="2400" dirty="0" err="1"/>
              <a:t>atseashop</a:t>
            </a:r>
            <a:r>
              <a:rPr lang="en-US" sz="2400" dirty="0"/>
              <a:t>/webfront:v1.4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Keep processing requests during the upgrade; update my containers one at a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45BF68-4D89-4921-B66E-40DE9887DF5F}"/>
              </a:ext>
            </a:extLst>
          </p:cNvPr>
          <p:cNvSpPr/>
          <p:nvPr/>
        </p:nvSpPr>
        <p:spPr>
          <a:xfrm>
            <a:off x="1646769" y="535901"/>
            <a:ext cx="8898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Basic things we can ask Kubernetes to 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023EA8-9A65-45FA-A3AE-DC8EB37F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71344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Basic autoscaling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Blue/green deployment, canary deployment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Long running services, but also batch (one-off) jobs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Overcommit our cluster and evict low-priority jobs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Run services with stateful data (databases etc.)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Fine-grained access control defining what can be done by whom on which resources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Integrating third party services (service catalog)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Automating complex tasks (operators)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1646769" y="535901"/>
            <a:ext cx="92364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Other things that Kubernetes can do for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7611C3-2038-489D-BC2C-4C02C582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40666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Our container orchestrator puts a very strong emphasis on being declarative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Declarative: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5"/>
                </a:solidFill>
              </a:rPr>
              <a:t>I would like a cup of tea.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Imperative: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5"/>
                </a:solidFill>
              </a:rPr>
              <a:t>Boil some water. Pour it in a teapot. Add tea leaves. Steep for a while. Serve in cup.</a:t>
            </a:r>
            <a:endParaRPr lang="en-US" sz="2400" dirty="0">
              <a:solidFill>
                <a:schemeClr val="accent5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Declarative seems simpler at first ...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... As long as you know how to brew tea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3318509" y="535901"/>
            <a:ext cx="5554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Declarative vs imperative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D01BC-5E32-4FA1-BB2D-76C44D0F0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25291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Virtually everything we create in Kubernetes is created from a </a:t>
            </a:r>
            <a:r>
              <a:rPr lang="en-US" sz="2400" dirty="0">
                <a:solidFill>
                  <a:schemeClr val="accent5"/>
                </a:solidFill>
              </a:rPr>
              <a:t>spec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Watch for the spec fields in the </a:t>
            </a:r>
            <a:r>
              <a:rPr lang="en-US" sz="2400" dirty="0">
                <a:solidFill>
                  <a:schemeClr val="accent5"/>
                </a:solidFill>
              </a:rPr>
              <a:t>YAML</a:t>
            </a:r>
            <a:r>
              <a:rPr lang="en-US" sz="2400" dirty="0"/>
              <a:t> files later!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spec describes how we want the thing to be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Kubernetes will reconcile the </a:t>
            </a:r>
            <a:r>
              <a:rPr lang="en-US" sz="2400" dirty="0">
                <a:solidFill>
                  <a:schemeClr val="accent5"/>
                </a:solidFill>
              </a:rPr>
              <a:t>current state</a:t>
            </a:r>
            <a:r>
              <a:rPr lang="en-US" sz="2400" dirty="0"/>
              <a:t> with the spec (technically, this is done by a number of controllers)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When we want to change some resource, we update the spec (</a:t>
            </a:r>
            <a:r>
              <a:rPr lang="en-US" sz="2400" dirty="0">
                <a:solidFill>
                  <a:schemeClr val="accent5"/>
                </a:solidFill>
              </a:rPr>
              <a:t>desired state</a:t>
            </a:r>
            <a:r>
              <a:rPr lang="en-US" sz="24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Kubernetes will then converge that resource</a:t>
            </a:r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1785685" y="535901"/>
            <a:ext cx="862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Declarative vs imperative in Kubernetes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EF223-8528-4F46-8696-2189C7C21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5710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E7C13-8A42-419A-A897-8E373C943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1040A-7519-42C0-8555-F17FEE73536B}"/>
              </a:ext>
            </a:extLst>
          </p:cNvPr>
          <p:cNvSpPr txBox="1"/>
          <p:nvPr/>
        </p:nvSpPr>
        <p:spPr>
          <a:xfrm>
            <a:off x="7074567" y="3842084"/>
            <a:ext cx="41388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</a:t>
            </a:r>
          </a:p>
          <a:p>
            <a:r>
              <a:rPr lang="en-US" sz="6400" b="1" dirty="0"/>
              <a:t>SaaS</a:t>
            </a:r>
          </a:p>
          <a:p>
            <a:r>
              <a:rPr lang="en-US" sz="3200" dirty="0"/>
              <a:t>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65833-F7A0-45C8-A9BA-261745890070}"/>
              </a:ext>
            </a:extLst>
          </p:cNvPr>
          <p:cNvSpPr txBox="1"/>
          <p:nvPr/>
        </p:nvSpPr>
        <p:spPr>
          <a:xfrm>
            <a:off x="80209" y="6312569"/>
            <a:ext cx="4138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Marc Benioff, 1999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launching Salesforce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EAE69FF-B264-40AC-BDA4-F0DFA2E1ECD7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F9C55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D8557F-5385-4930-BE4E-F92E820C0A95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3001261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TL,DR:</a:t>
            </a:r>
          </a:p>
          <a:p>
            <a:pPr lvl="2">
              <a:lnSpc>
                <a:spcPct val="150000"/>
              </a:lnSpc>
            </a:pPr>
            <a:r>
              <a:rPr lang="en-US" sz="2400" dirty="0"/>
              <a:t>Our cluster (nodes and pods) is one </a:t>
            </a:r>
            <a:r>
              <a:rPr lang="en-US" sz="2400" dirty="0">
                <a:solidFill>
                  <a:schemeClr val="accent5"/>
                </a:solidFill>
              </a:rPr>
              <a:t>big flat IP network</a:t>
            </a:r>
            <a:r>
              <a:rPr lang="en-US" sz="24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 detail: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 </a:t>
            </a:r>
            <a:r>
              <a:rPr lang="en-US" sz="2400" dirty="0">
                <a:solidFill>
                  <a:schemeClr val="accent5"/>
                </a:solidFill>
              </a:rPr>
              <a:t>nodes</a:t>
            </a:r>
            <a:r>
              <a:rPr lang="en-US" sz="2400" dirty="0"/>
              <a:t> must be able to </a:t>
            </a:r>
            <a:r>
              <a:rPr lang="en-US" sz="2400" dirty="0">
                <a:solidFill>
                  <a:schemeClr val="accent5"/>
                </a:solidFill>
              </a:rPr>
              <a:t>reach each other</a:t>
            </a:r>
            <a:r>
              <a:rPr lang="en-US" sz="2400" dirty="0"/>
              <a:t>, without NAT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all </a:t>
            </a:r>
            <a:r>
              <a:rPr lang="en-US" sz="2400" dirty="0">
                <a:solidFill>
                  <a:schemeClr val="accent5"/>
                </a:solidFill>
              </a:rPr>
              <a:t>pods</a:t>
            </a:r>
            <a:r>
              <a:rPr lang="en-US" sz="2400" dirty="0"/>
              <a:t> must be able to </a:t>
            </a:r>
            <a:r>
              <a:rPr lang="en-US" sz="2400" dirty="0">
                <a:solidFill>
                  <a:schemeClr val="accent5"/>
                </a:solidFill>
              </a:rPr>
              <a:t>reach each other</a:t>
            </a:r>
            <a:r>
              <a:rPr lang="en-US" sz="2400" dirty="0"/>
              <a:t>, without NAT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pods and nodes </a:t>
            </a:r>
            <a:r>
              <a:rPr lang="en-US" sz="2400" dirty="0"/>
              <a:t>must be able to reach each other, without NAT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each pod is aware of its IP address (no NAT)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Kubernetes doesn't mandate any particular implementation</a:t>
            </a:r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3100148" y="535901"/>
            <a:ext cx="5991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Kubernetes network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A2142-A952-4433-A698-25F1BD6A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74635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Everything can reach everything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address translation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port translation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new protocol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Pods cannot move from a node to another and keep their IP address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IP addresses don't have to be "portable" from a node to another (We can use e.g. a subnet per node and use a simple routed topology)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specification is simple enough to allow </a:t>
            </a:r>
            <a:r>
              <a:rPr lang="en-US" sz="2400" dirty="0">
                <a:solidFill>
                  <a:schemeClr val="accent5"/>
                </a:solidFill>
              </a:rPr>
              <a:t>many various implementations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2025431" y="535901"/>
            <a:ext cx="8141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Kubernetes network model: </a:t>
            </a:r>
            <a:r>
              <a:rPr lang="en-US" sz="4000" b="1" dirty="0">
                <a:solidFill>
                  <a:srgbClr val="00B050"/>
                </a:solidFill>
              </a:rPr>
              <a:t>the good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457BDA-F380-47C9-8A7F-9201A9297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21910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Everything can reach everything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if you want </a:t>
            </a:r>
            <a:r>
              <a:rPr lang="en-US" sz="2400" dirty="0">
                <a:solidFill>
                  <a:schemeClr val="accent5"/>
                </a:solidFill>
              </a:rPr>
              <a:t>security</a:t>
            </a:r>
            <a:r>
              <a:rPr lang="en-US" sz="2400" dirty="0"/>
              <a:t>, you need to add </a:t>
            </a:r>
            <a:r>
              <a:rPr lang="en-US" sz="2400" dirty="0">
                <a:solidFill>
                  <a:schemeClr val="accent5"/>
                </a:solidFill>
              </a:rPr>
              <a:t>network policies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network implementation that you use needs to </a:t>
            </a:r>
            <a:r>
              <a:rPr lang="en-US" sz="2400" dirty="0">
                <a:solidFill>
                  <a:schemeClr val="accent5"/>
                </a:solidFill>
              </a:rPr>
              <a:t>support</a:t>
            </a:r>
            <a:r>
              <a:rPr lang="en-US" sz="2400" dirty="0"/>
              <a:t> them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There are literally </a:t>
            </a:r>
            <a:r>
              <a:rPr lang="en-US" sz="2400" dirty="0">
                <a:solidFill>
                  <a:schemeClr val="accent5"/>
                </a:solidFill>
              </a:rPr>
              <a:t>dozens of implementations</a:t>
            </a:r>
            <a:r>
              <a:rPr lang="en-US" sz="2400" dirty="0"/>
              <a:t> out there (15 are listed in the Kubernetes documentation)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It looks like you have a level 3 network, but it's only level 4 (The spec requires UDP and TCP, but not port ranges or arbitrary IP packets)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err="1"/>
              <a:t>kube</a:t>
            </a:r>
            <a:r>
              <a:rPr lang="en-US" sz="2400" i="1" dirty="0"/>
              <a:t>-proxy</a:t>
            </a:r>
            <a:r>
              <a:rPr lang="en-US" sz="2400" dirty="0"/>
              <a:t> is on the data path when connecting to a pod or container, and it's </a:t>
            </a:r>
            <a:r>
              <a:rPr lang="en-US" sz="2400" dirty="0">
                <a:solidFill>
                  <a:schemeClr val="accent5"/>
                </a:solidFill>
              </a:rPr>
              <a:t>not particularly fast </a:t>
            </a:r>
            <a:r>
              <a:rPr lang="en-US" sz="2400" dirty="0"/>
              <a:t>(relies on userland proxying or iptables)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1570179" y="535901"/>
            <a:ext cx="9051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Kubernetes network model: </a:t>
            </a:r>
            <a:r>
              <a:rPr lang="en-US" sz="4000" b="1" dirty="0">
                <a:solidFill>
                  <a:srgbClr val="E31E24"/>
                </a:solidFill>
              </a:rPr>
              <a:t>the less good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2D0AA-2C9C-4020-AAE7-5F27E7BE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47064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1F201-AF92-4E4D-BE5A-3AE271CF45E6}"/>
              </a:ext>
            </a:extLst>
          </p:cNvPr>
          <p:cNvSpPr/>
          <p:nvPr/>
        </p:nvSpPr>
        <p:spPr>
          <a:xfrm>
            <a:off x="713874" y="1635801"/>
            <a:ext cx="10764252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Don't worry about the warning about </a:t>
            </a:r>
            <a:r>
              <a:rPr lang="en-US" sz="2400" i="1" dirty="0" err="1"/>
              <a:t>kube</a:t>
            </a:r>
            <a:r>
              <a:rPr lang="en-US" sz="2400" i="1" dirty="0"/>
              <a:t>-proxy</a:t>
            </a:r>
            <a:r>
              <a:rPr lang="en-US" sz="2400" dirty="0"/>
              <a:t> performance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Unless you: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routinely saturate 10G network interfaces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count packet rates in millions per second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run high-traffic VOIP or gaming platforms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do weird things that involve millions of simultaneous connections (in which case you're already familiar with kernel tuning)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5D59D-18CE-4F5F-A1A1-20CD360D9AD1}"/>
              </a:ext>
            </a:extLst>
          </p:cNvPr>
          <p:cNvSpPr/>
          <p:nvPr/>
        </p:nvSpPr>
        <p:spPr>
          <a:xfrm>
            <a:off x="1769853" y="535901"/>
            <a:ext cx="8652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Kubernetes network model: </a:t>
            </a:r>
            <a:r>
              <a:rPr lang="en-US" sz="4000" b="1" i="1" dirty="0" err="1">
                <a:solidFill>
                  <a:schemeClr val="accent2"/>
                </a:solidFill>
              </a:rPr>
              <a:t>kube</a:t>
            </a:r>
            <a:r>
              <a:rPr lang="en-US" sz="4000" b="1" i="1" dirty="0">
                <a:solidFill>
                  <a:schemeClr val="accent2"/>
                </a:solidFill>
              </a:rPr>
              <a:t>-proxy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1996B-78E1-40BE-A7F2-92DCB0530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251" y="6491693"/>
            <a:ext cx="102243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/>
              <a:t>@</a:t>
            </a:r>
            <a:r>
              <a:rPr lang="en-US" altLang="en-US" sz="1400" dirty="0" err="1"/>
              <a:t>jpetazzo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29778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A8C03-06BC-4AD6-A05A-2CA55B406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412822-E7D2-4B81-AEE7-0AE2D3D1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820" y="5421840"/>
            <a:ext cx="8508357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rgbClr val="F24E4E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51182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1E8C7-172D-4FFC-92A6-231986604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05176"/>
            <a:ext cx="10668000" cy="185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F4F31-239A-4CE4-A741-38BD56644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3274844"/>
            <a:ext cx="10620375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F64C0-6E26-4897-84AB-E111D40E0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4898356"/>
            <a:ext cx="9915525" cy="1809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1734B5-DD8C-46B5-8E76-C0A28575509A}"/>
              </a:ext>
            </a:extLst>
          </p:cNvPr>
          <p:cNvSpPr/>
          <p:nvPr/>
        </p:nvSpPr>
        <p:spPr>
          <a:xfrm>
            <a:off x="816394" y="343396"/>
            <a:ext cx="105592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Thoughts from one of the creators of Kubernetes</a:t>
            </a:r>
            <a:endParaRPr lang="en-US" sz="40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07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05756D-1A62-4B57-90E5-8CB9BC7FC5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3CE81-1A5E-4DF8-B3F3-B49D67280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32" y="1624821"/>
            <a:ext cx="118872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Abstractions are NOT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a new thing,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BA1CF-50C7-4687-B8DD-51B72724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536" y="3703289"/>
            <a:ext cx="87349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i="1" dirty="0">
                <a:solidFill>
                  <a:srgbClr val="F9C553"/>
                </a:solidFill>
              </a:rPr>
              <a:t>It’s how CS evolved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ED57B-EDD9-4E23-8DC1-37B3AE494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701" y="5011340"/>
            <a:ext cx="8872596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66486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E7352E-8912-4920-8710-C29253A612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BF622D-1624-4C00-9563-1E3928B5E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072" y="1747599"/>
            <a:ext cx="651579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When you go too far up, abstraction-wise, you run out of oxygen. Sometimes smart thinkers just don’t know when to stop, and they create these absurd, all-encompassing, high-level pictures of the universe that are all good and fine, but don’t actually mean anything at all.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B4B76-B082-43B9-9269-350B74A9C62C}"/>
              </a:ext>
            </a:extLst>
          </p:cNvPr>
          <p:cNvSpPr txBox="1"/>
          <p:nvPr/>
        </p:nvSpPr>
        <p:spPr>
          <a:xfrm>
            <a:off x="4711388" y="213536"/>
            <a:ext cx="63749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Architecture Astronauts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A4BB2-6646-4D32-B93A-992FB3661DE9}"/>
              </a:ext>
            </a:extLst>
          </p:cNvPr>
          <p:cNvSpPr txBox="1"/>
          <p:nvPr/>
        </p:nvSpPr>
        <p:spPr>
          <a:xfrm>
            <a:off x="3714480" y="885825"/>
            <a:ext cx="98937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solidFill>
                  <a:schemeClr val="bg2">
                    <a:lumMod val="50000"/>
                  </a:schemeClr>
                </a:solidFill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91E00-3781-4FBE-8D0A-F7B709526BFE}"/>
              </a:ext>
            </a:extLst>
          </p:cNvPr>
          <p:cNvSpPr txBox="1"/>
          <p:nvPr/>
        </p:nvSpPr>
        <p:spPr>
          <a:xfrm>
            <a:off x="10766723" y="4199022"/>
            <a:ext cx="12586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2">
                    <a:lumMod val="50000"/>
                  </a:schemeClr>
                </a:solidFill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16F196-B076-4288-850F-B7EBB5FA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5190" cy="68580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016E17D-B573-45CD-8DDF-43F03F1D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480" y="6152021"/>
            <a:ext cx="651579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2001, Joel 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Spolsky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Co-found</a:t>
            </a:r>
            <a:r>
              <a:rPr lang="en-US" altLang="en-US" sz="1600" i="1" dirty="0">
                <a:solidFill>
                  <a:schemeClr val="bg1"/>
                </a:solidFill>
                <a:latin typeface="+mj-lt"/>
              </a:rPr>
              <a:t>er @</a:t>
            </a:r>
            <a:r>
              <a:rPr lang="en-US" altLang="en-US" sz="1600" i="1" dirty="0" err="1">
                <a:solidFill>
                  <a:schemeClr val="bg1"/>
                </a:solidFill>
                <a:latin typeface="+mj-lt"/>
              </a:rPr>
              <a:t>stackoverflow</a:t>
            </a:r>
            <a:r>
              <a:rPr lang="en-US" altLang="en-US" sz="1600" i="1" dirty="0">
                <a:solidFill>
                  <a:schemeClr val="bg1"/>
                </a:solidFill>
                <a:latin typeface="+mj-lt"/>
              </a:rPr>
              <a:t> @</a:t>
            </a:r>
            <a:r>
              <a:rPr lang="en-US" altLang="en-US" sz="1600" i="1" dirty="0" err="1">
                <a:solidFill>
                  <a:schemeClr val="bg1"/>
                </a:solidFill>
                <a:latin typeface="+mj-lt"/>
              </a:rPr>
              <a:t>trello</a:t>
            </a:r>
            <a:endParaRPr kumimoji="0" lang="en-US" altLang="en-US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3718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EB517D-C5E5-4B66-A3B9-3A4EE68380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A368910-7956-4F64-A72D-D642EBBF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577" y="2321004"/>
            <a:ext cx="1085649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Console" panose="020B0609040504020204" pitchFamily="49" charset="0"/>
              </a:rPr>
              <a:t>(6) It is easier to move a problem around (for example, by moving the problem to a different part of the overall network architecture) than it is to solve it.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Console" panose="020B0609040504020204" pitchFamily="49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Console" panose="020B0609040504020204" pitchFamily="49" charset="0"/>
              </a:rPr>
              <a:t>(6a) (corollary). It is always possible to add another level of indirection.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626BF-BE0F-433A-B718-6EA114D20DC4}"/>
              </a:ext>
            </a:extLst>
          </p:cNvPr>
          <p:cNvSpPr txBox="1"/>
          <p:nvPr/>
        </p:nvSpPr>
        <p:spPr>
          <a:xfrm>
            <a:off x="4065351" y="105795"/>
            <a:ext cx="40613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RFC 1925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91B7990-B5FA-4A03-9ED0-FFB666D2C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51" y="1195484"/>
            <a:ext cx="108564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Lucida Console" panose="020B0609040504020204" pitchFamily="49" charset="0"/>
              </a:rPr>
              <a:t>1 April 1996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E5802-F644-4551-8309-DB1566C5ABF8}"/>
              </a:ext>
            </a:extLst>
          </p:cNvPr>
          <p:cNvSpPr txBox="1"/>
          <p:nvPr/>
        </p:nvSpPr>
        <p:spPr>
          <a:xfrm>
            <a:off x="123823" y="1114745"/>
            <a:ext cx="98937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3521-750A-45C6-A39B-7CAF3EECC8B3}"/>
              </a:ext>
            </a:extLst>
          </p:cNvPr>
          <p:cNvSpPr txBox="1"/>
          <p:nvPr/>
        </p:nvSpPr>
        <p:spPr>
          <a:xfrm>
            <a:off x="10352989" y="3687900"/>
            <a:ext cx="12586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304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EB517D-C5E5-4B66-A3B9-3A4EE68380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A368910-7956-4F64-A72D-D642EBBF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" y="2813447"/>
            <a:ext cx="1085649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bg1"/>
                </a:solidFill>
              </a:rPr>
              <a:t>We can solve any problem by introducing an extra level of indirection.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626BF-BE0F-433A-B718-6EA114D20DC4}"/>
              </a:ext>
            </a:extLst>
          </p:cNvPr>
          <p:cNvSpPr txBox="1"/>
          <p:nvPr/>
        </p:nvSpPr>
        <p:spPr>
          <a:xfrm>
            <a:off x="5033951" y="105795"/>
            <a:ext cx="2124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FTSE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91B7990-B5FA-4A03-9ED0-FFB666D2C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51" y="1195484"/>
            <a:ext cx="108564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Lucida Console" panose="020B0609040504020204" pitchFamily="49" charset="0"/>
              </a:rPr>
              <a:t>Fundamental Theorem of Software Engineering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2E5802-F644-4551-8309-DB1566C5ABF8}"/>
              </a:ext>
            </a:extLst>
          </p:cNvPr>
          <p:cNvSpPr txBox="1"/>
          <p:nvPr/>
        </p:nvSpPr>
        <p:spPr>
          <a:xfrm>
            <a:off x="164623" y="2015859"/>
            <a:ext cx="98937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dirty="0">
                <a:solidFill>
                  <a:schemeClr val="bg2">
                    <a:lumMod val="50000"/>
                  </a:schemeClr>
                </a:solidFill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3521-750A-45C6-A39B-7CAF3EECC8B3}"/>
              </a:ext>
            </a:extLst>
          </p:cNvPr>
          <p:cNvSpPr txBox="1"/>
          <p:nvPr/>
        </p:nvSpPr>
        <p:spPr>
          <a:xfrm>
            <a:off x="10933321" y="3257091"/>
            <a:ext cx="12586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bg2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E300B2C-41AB-43B6-92D9-99404E458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73" y="5658987"/>
            <a:ext cx="108564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 theorem is often expanded by the humorous clause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“…</a:t>
            </a:r>
            <a:r>
              <a:rPr lang="en-US" altLang="en-US" sz="3000" dirty="0">
                <a:solidFill>
                  <a:schemeClr val="bg1"/>
                </a:solidFill>
                <a:latin typeface="+mj-lt"/>
              </a:rPr>
              <a:t>except for the problem of too many levels</a:t>
            </a:r>
            <a:r>
              <a:rPr lang="en-US" altLang="en-US" sz="3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of indirection”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42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2B072A-9602-4FD9-B1C1-CE079A2E74A6}"/>
              </a:ext>
            </a:extLst>
          </p:cNvPr>
          <p:cNvSpPr/>
          <p:nvPr/>
        </p:nvSpPr>
        <p:spPr>
          <a:xfrm>
            <a:off x="2942829" y="982397"/>
            <a:ext cx="630634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/>
              <a:t>MTTR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92125F-0609-44E1-A7FC-275DA0916766}"/>
              </a:ext>
            </a:extLst>
          </p:cNvPr>
          <p:cNvSpPr/>
          <p:nvPr/>
        </p:nvSpPr>
        <p:spPr>
          <a:xfrm>
            <a:off x="3051929" y="3550735"/>
            <a:ext cx="60881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+mj-lt"/>
              </a:rPr>
              <a:t>mean time to recovery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44C41F-B2A2-4345-BF33-546F4B580378}"/>
              </a:ext>
            </a:extLst>
          </p:cNvPr>
          <p:cNvCxnSpPr/>
          <p:nvPr/>
        </p:nvCxnSpPr>
        <p:spPr>
          <a:xfrm>
            <a:off x="2269958" y="3641558"/>
            <a:ext cx="75397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88CD3F2-6C75-413C-BA53-873CFECD2159}"/>
              </a:ext>
            </a:extLst>
          </p:cNvPr>
          <p:cNvSpPr/>
          <p:nvPr/>
        </p:nvSpPr>
        <p:spPr>
          <a:xfrm>
            <a:off x="2577590" y="6259169"/>
            <a:ext cx="6924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N+1         multiple power-sources        capacity planning</a:t>
            </a:r>
          </a:p>
        </p:txBody>
      </p:sp>
    </p:spTree>
    <p:extLst>
      <p:ext uri="{BB962C8B-B14F-4D97-AF65-F5344CB8AC3E}">
        <p14:creationId xmlns:p14="http://schemas.microsoft.com/office/powerpoint/2010/main" val="1234006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EB517D-C5E5-4B66-A3B9-3A4EE68380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A368910-7956-4F64-A72D-D642EBBF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79" y="2380456"/>
            <a:ext cx="589428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 many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Abstractions    =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48113FC-3A10-4077-BAC6-B31EAA44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6129" y="2420561"/>
            <a:ext cx="4718894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 create intrinsic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</a:rPr>
              <a:t>Complexity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issues of their own</a:t>
            </a:r>
          </a:p>
        </p:txBody>
      </p:sp>
    </p:spTree>
    <p:extLst>
      <p:ext uri="{BB962C8B-B14F-4D97-AF65-F5344CB8AC3E}">
        <p14:creationId xmlns:p14="http://schemas.microsoft.com/office/powerpoint/2010/main" val="3574807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3D5E5-D903-4694-B78F-B47C2C111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0" y="577515"/>
            <a:ext cx="7603959" cy="5702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6FB72-6EB1-499D-8F1D-13B02ACEC889}"/>
              </a:ext>
            </a:extLst>
          </p:cNvPr>
          <p:cNvSpPr txBox="1"/>
          <p:nvPr/>
        </p:nvSpPr>
        <p:spPr>
          <a:xfrm>
            <a:off x="4110262" y="4584520"/>
            <a:ext cx="3971473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Kubernetes on</a:t>
            </a:r>
          </a:p>
          <a:p>
            <a:pPr algn="ctr"/>
            <a:r>
              <a:rPr lang="en-US" sz="5000" dirty="0" err="1">
                <a:solidFill>
                  <a:schemeClr val="bg1"/>
                </a:solidFill>
              </a:rPr>
              <a:t>Openstack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90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30A99-460D-4CE8-BE42-A0BDF62B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428625"/>
            <a:ext cx="78200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8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8A0B7-816C-4877-81EE-FDC15B80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5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£ÏÎµÏÎ¹ÎºÎ® ÎµÎ¹ÎºÏÎ½Î±">
            <a:extLst>
              <a:ext uri="{FF2B5EF4-FFF2-40B4-BE49-F238E27FC236}">
                <a16:creationId xmlns:a16="http://schemas.microsoft.com/office/drawing/2014/main" id="{88E70514-935E-438C-8F8A-AC4212FEC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986" r="-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090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4AFF54-457B-45C4-AB6A-A45214D68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F094A3-FC9C-4AB3-AD8C-2F265508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9701" y="5324161"/>
            <a:ext cx="8872596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That’s all…</a:t>
            </a:r>
          </a:p>
        </p:txBody>
      </p:sp>
    </p:spTree>
    <p:extLst>
      <p:ext uri="{BB962C8B-B14F-4D97-AF65-F5344CB8AC3E}">
        <p14:creationId xmlns:p14="http://schemas.microsoft.com/office/powerpoint/2010/main" val="33326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5139C7-8A95-4C5F-812A-389EBAD12F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3A6CDF-66CC-41F8-AF79-F028ABE6F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860" y="202207"/>
            <a:ext cx="5894280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500" b="1" dirty="0">
                <a:solidFill>
                  <a:schemeClr val="bg1"/>
                </a:solidFill>
              </a:rPr>
              <a:t>Links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1CC7D-C759-4E4C-BFCD-D839F9852A4E}"/>
              </a:ext>
            </a:extLst>
          </p:cNvPr>
          <p:cNvSpPr txBox="1"/>
          <p:nvPr/>
        </p:nvSpPr>
        <p:spPr>
          <a:xfrm>
            <a:off x="425473" y="1928062"/>
            <a:ext cx="11341053" cy="4619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2"/>
              </a:rPr>
              <a:t>https://loige.co/from-bare-metal-to-serverless/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/>
              </a:rPr>
              <a:t>https://hackernoon.com/why-the-fuss-about-serverless-4370b1596da0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4"/>
              </a:rPr>
              <a:t>https://www.martinfowler.com/articles/serverless.html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5"/>
              </a:rPr>
              <a:t>https://www.slideshare.net/randybias/the-history-of-pets-vs-cattle-and-using-it-properly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6"/>
              </a:rPr>
              <a:t>https://www.slideshare.net/spnewman/what-is-this-cloud-native-thing-anyway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7"/>
              </a:rPr>
              <a:t>https://www.slideshare.net/spnewman/confusion-in-the-land-of-the-serverless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8"/>
              </a:rPr>
              <a:t>https://www.slideshare.net/JorgeMorales124/build-and-run-applications-in-a-dockerless-kubernetes-world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9"/>
              </a:rPr>
              <a:t>https://medium.com/@adriaandejonge/moving-from-docker-to-rkt-310dc9aec938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10"/>
              </a:rPr>
              <a:t>https://coreos.com/rkt/docs/latest/rkt-vs-other-projects.html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11"/>
              </a:rPr>
              <a:t>https://www.slideshare.net/jpetazzo/anatomy-of-a-container-namespaces-cgroups-some-filesystem-magic-linuxcon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49C341-1917-47B2-A98D-F11A69471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47D60-83B4-4744-8E36-30FFDC16560F}"/>
              </a:ext>
            </a:extLst>
          </p:cNvPr>
          <p:cNvSpPr txBox="1"/>
          <p:nvPr/>
        </p:nvSpPr>
        <p:spPr>
          <a:xfrm>
            <a:off x="80209" y="6312569"/>
            <a:ext cx="4138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2001, VMWare releases </a:t>
            </a:r>
            <a:r>
              <a:rPr lang="en-US" sz="1100" i="1" dirty="0" err="1">
                <a:solidFill>
                  <a:schemeClr val="bg1"/>
                </a:solidFill>
              </a:rPr>
              <a:t>ESXi</a:t>
            </a:r>
            <a:endParaRPr lang="en-US" sz="1100" i="1" dirty="0">
              <a:solidFill>
                <a:schemeClr val="bg1"/>
              </a:solidFill>
            </a:endParaRPr>
          </a:p>
          <a:p>
            <a:r>
              <a:rPr lang="en-US" sz="1100" i="1" dirty="0">
                <a:solidFill>
                  <a:schemeClr val="bg1"/>
                </a:solidFill>
              </a:rPr>
              <a:t>and server virtualization becomes a thing</a:t>
            </a:r>
          </a:p>
        </p:txBody>
      </p:sp>
      <p:sp>
        <p:nvSpPr>
          <p:cNvPr id="5" name="Arrow: Pentagon 1">
            <a:extLst>
              <a:ext uri="{FF2B5EF4-FFF2-40B4-BE49-F238E27FC236}">
                <a16:creationId xmlns:a16="http://schemas.microsoft.com/office/drawing/2014/main" id="{17A67D19-A891-4579-B291-0DB5C714E745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D801F-7835-4EA4-B5DB-626755AAF9A9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171864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DF2820-6A1E-4974-83B8-7CA8E5149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1040A-7519-42C0-8555-F17FEE73536B}"/>
              </a:ext>
            </a:extLst>
          </p:cNvPr>
          <p:cNvSpPr txBox="1"/>
          <p:nvPr/>
        </p:nvSpPr>
        <p:spPr>
          <a:xfrm>
            <a:off x="986588" y="441158"/>
            <a:ext cx="20132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</a:t>
            </a:r>
          </a:p>
          <a:p>
            <a:r>
              <a:rPr lang="en-US" sz="6400" b="1" dirty="0">
                <a:solidFill>
                  <a:schemeClr val="bg1"/>
                </a:solidFill>
              </a:rPr>
              <a:t>IaaS</a:t>
            </a:r>
          </a:p>
          <a:p>
            <a:r>
              <a:rPr lang="en-US" sz="3200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4CBA6-C07B-4F8A-A435-1071B94C298A}"/>
              </a:ext>
            </a:extLst>
          </p:cNvPr>
          <p:cNvSpPr txBox="1"/>
          <p:nvPr/>
        </p:nvSpPr>
        <p:spPr>
          <a:xfrm>
            <a:off x="80209" y="6312569"/>
            <a:ext cx="567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2002-2006 Amazon Web Services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EC2 (Virtual Machine service), S3 (Scalable storage service) and SQS (message queuing system)</a:t>
            </a:r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AB7A455A-FD2E-434E-A2E6-C1709D62F292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FCE4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988D86-6D46-44B5-AEAB-DB860CEA7419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3719951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517A4-7359-47DB-9B7E-677BCED3E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1040A-7519-42C0-8555-F17FEE73536B}"/>
              </a:ext>
            </a:extLst>
          </p:cNvPr>
          <p:cNvSpPr txBox="1"/>
          <p:nvPr/>
        </p:nvSpPr>
        <p:spPr>
          <a:xfrm>
            <a:off x="986588" y="441158"/>
            <a:ext cx="20132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</a:t>
            </a:r>
          </a:p>
          <a:p>
            <a:r>
              <a:rPr lang="en-US" sz="6400" b="1" dirty="0">
                <a:solidFill>
                  <a:schemeClr val="bg1"/>
                </a:solidFill>
              </a:rPr>
              <a:t>PaaS</a:t>
            </a:r>
          </a:p>
          <a:p>
            <a:r>
              <a:rPr lang="en-US" sz="3200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4CBA6-C07B-4F8A-A435-1071B94C298A}"/>
              </a:ext>
            </a:extLst>
          </p:cNvPr>
          <p:cNvSpPr txBox="1"/>
          <p:nvPr/>
        </p:nvSpPr>
        <p:spPr>
          <a:xfrm>
            <a:off x="80209" y="6312569"/>
            <a:ext cx="567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2009, Adam Wiggins</a:t>
            </a:r>
          </a:p>
          <a:p>
            <a:r>
              <a:rPr lang="en-US" sz="1100" i="1" dirty="0">
                <a:solidFill>
                  <a:schemeClr val="bg1"/>
                </a:solidFill>
              </a:rPr>
              <a:t>Heroku</a:t>
            </a:r>
          </a:p>
        </p:txBody>
      </p:sp>
      <p:sp>
        <p:nvSpPr>
          <p:cNvPr id="7" name="Arrow: Pentagon 1">
            <a:extLst>
              <a:ext uri="{FF2B5EF4-FFF2-40B4-BE49-F238E27FC236}">
                <a16:creationId xmlns:a16="http://schemas.microsoft.com/office/drawing/2014/main" id="{261EA7A0-F137-4F49-91F8-088F6A2383E6}"/>
              </a:ext>
            </a:extLst>
          </p:cNvPr>
          <p:cNvSpPr/>
          <p:nvPr/>
        </p:nvSpPr>
        <p:spPr>
          <a:xfrm rot="5400000">
            <a:off x="10885999" y="215138"/>
            <a:ext cx="1201204" cy="770930"/>
          </a:xfrm>
          <a:custGeom>
            <a:avLst/>
            <a:gdLst>
              <a:gd name="connsiteX0" fmla="*/ 0 w 1246895"/>
              <a:gd name="connsiteY0" fmla="*/ 0 h 1092679"/>
              <a:gd name="connsiteX1" fmla="*/ 700556 w 1246895"/>
              <a:gd name="connsiteY1" fmla="*/ 0 h 1092679"/>
              <a:gd name="connsiteX2" fmla="*/ 1246895 w 1246895"/>
              <a:gd name="connsiteY2" fmla="*/ 546340 h 1092679"/>
              <a:gd name="connsiteX3" fmla="*/ 700556 w 1246895"/>
              <a:gd name="connsiteY3" fmla="*/ 1092679 h 1092679"/>
              <a:gd name="connsiteX4" fmla="*/ 0 w 1246895"/>
              <a:gd name="connsiteY4" fmla="*/ 1092679 h 1092679"/>
              <a:gd name="connsiteX5" fmla="*/ 0 w 1246895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08958 w 700556"/>
              <a:gd name="connsiteY2" fmla="*/ 514255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412709 w 700556"/>
              <a:gd name="connsiteY2" fmla="*/ 538319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  <a:gd name="connsiteX0" fmla="*/ 0 w 700556"/>
              <a:gd name="connsiteY0" fmla="*/ 0 h 1092679"/>
              <a:gd name="connsiteX1" fmla="*/ 700556 w 700556"/>
              <a:gd name="connsiteY1" fmla="*/ 0 h 1092679"/>
              <a:gd name="connsiteX2" fmla="*/ 576439 w 700556"/>
              <a:gd name="connsiteY2" fmla="*/ 546340 h 1092679"/>
              <a:gd name="connsiteX3" fmla="*/ 700556 w 700556"/>
              <a:gd name="connsiteY3" fmla="*/ 1092679 h 1092679"/>
              <a:gd name="connsiteX4" fmla="*/ 0 w 700556"/>
              <a:gd name="connsiteY4" fmla="*/ 1092679 h 1092679"/>
              <a:gd name="connsiteX5" fmla="*/ 0 w 700556"/>
              <a:gd name="connsiteY5" fmla="*/ 0 h 109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556" h="1092679">
                <a:moveTo>
                  <a:pt x="0" y="0"/>
                </a:moveTo>
                <a:lnTo>
                  <a:pt x="700556" y="0"/>
                </a:lnTo>
                <a:lnTo>
                  <a:pt x="576439" y="546340"/>
                </a:lnTo>
                <a:lnTo>
                  <a:pt x="700556" y="1092679"/>
                </a:lnTo>
                <a:lnTo>
                  <a:pt x="0" y="1092679"/>
                </a:lnTo>
                <a:lnTo>
                  <a:pt x="0" y="0"/>
                </a:lnTo>
                <a:close/>
              </a:path>
            </a:pathLst>
          </a:custGeom>
          <a:solidFill>
            <a:srgbClr val="0D016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25F6A-91C7-4D52-98D5-F32AD0767160}"/>
              </a:ext>
            </a:extLst>
          </p:cNvPr>
          <p:cNvSpPr txBox="1"/>
          <p:nvPr/>
        </p:nvSpPr>
        <p:spPr>
          <a:xfrm>
            <a:off x="11134581" y="4005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71074003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ptx" id="{EDBB8964-ABC4-46A6-9DAC-BADE4363B4FB}" vid="{D6F62550-B75D-4E35-A466-BCA1DF59F0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mnlab</Template>
  <TotalTime>1206</TotalTime>
  <Words>1561</Words>
  <Application>Microsoft Office PowerPoint</Application>
  <PresentationFormat>Widescreen</PresentationFormat>
  <Paragraphs>228</Paragraphs>
  <Slides>66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Lucida Console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tgogos</dc:creator>
  <cp:lastModifiedBy>tgogos</cp:lastModifiedBy>
  <cp:revision>139</cp:revision>
  <dcterms:created xsi:type="dcterms:W3CDTF">2018-06-26T09:15:21Z</dcterms:created>
  <dcterms:modified xsi:type="dcterms:W3CDTF">2018-07-19T13:42:11Z</dcterms:modified>
</cp:coreProperties>
</file>